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2AD9C1-75EF-4FE8-832F-FBFF6CEB6E57}" type="datetimeFigureOut">
              <a:rPr lang="es-ES" smtClean="0"/>
              <a:pPr/>
              <a:t>03/04/2014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CFAF680-4295-48BD-B01E-AA0D4C357F5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D9C1-75EF-4FE8-832F-FBFF6CEB6E57}" type="datetimeFigureOut">
              <a:rPr lang="es-ES" smtClean="0"/>
              <a:pPr/>
              <a:t>03/04/2014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F680-4295-48BD-B01E-AA0D4C357F5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D9C1-75EF-4FE8-832F-FBFF6CEB6E57}" type="datetimeFigureOut">
              <a:rPr lang="es-ES" smtClean="0"/>
              <a:pPr/>
              <a:t>03/04/2014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F680-4295-48BD-B01E-AA0D4C357F5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2AD9C1-75EF-4FE8-832F-FBFF6CEB6E57}" type="datetimeFigureOut">
              <a:rPr lang="es-ES" smtClean="0"/>
              <a:pPr/>
              <a:t>03/04/2014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FAF680-4295-48BD-B01E-AA0D4C357F5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2AD9C1-75EF-4FE8-832F-FBFF6CEB6E57}" type="datetimeFigureOut">
              <a:rPr lang="es-ES" smtClean="0"/>
              <a:pPr/>
              <a:t>03/04/2014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CFAF680-4295-48BD-B01E-AA0D4C357F5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D9C1-75EF-4FE8-832F-FBFF6CEB6E57}" type="datetimeFigureOut">
              <a:rPr lang="es-ES" smtClean="0"/>
              <a:pPr/>
              <a:t>03/04/2014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F680-4295-48BD-B01E-AA0D4C357F5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D9C1-75EF-4FE8-832F-FBFF6CEB6E57}" type="datetimeFigureOut">
              <a:rPr lang="es-ES" smtClean="0"/>
              <a:pPr/>
              <a:t>03/04/2014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F680-4295-48BD-B01E-AA0D4C357F5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2AD9C1-75EF-4FE8-832F-FBFF6CEB6E57}" type="datetimeFigureOut">
              <a:rPr lang="es-ES" smtClean="0"/>
              <a:pPr/>
              <a:t>03/04/2014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FAF680-4295-48BD-B01E-AA0D4C357F5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AD9C1-75EF-4FE8-832F-FBFF6CEB6E57}" type="datetimeFigureOut">
              <a:rPr lang="es-ES" smtClean="0"/>
              <a:pPr/>
              <a:t>03/04/2014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F680-4295-48BD-B01E-AA0D4C357F5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2AD9C1-75EF-4FE8-832F-FBFF6CEB6E57}" type="datetimeFigureOut">
              <a:rPr lang="es-ES" smtClean="0"/>
              <a:pPr/>
              <a:t>03/04/2014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FAF680-4295-48BD-B01E-AA0D4C357F5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2AD9C1-75EF-4FE8-832F-FBFF6CEB6E57}" type="datetimeFigureOut">
              <a:rPr lang="es-ES" smtClean="0"/>
              <a:pPr/>
              <a:t>03/04/2014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FAF680-4295-48BD-B01E-AA0D4C357F5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2AD9C1-75EF-4FE8-832F-FBFF6CEB6E57}" type="datetimeFigureOut">
              <a:rPr lang="es-ES" smtClean="0"/>
              <a:pPr/>
              <a:t>03/04/2014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CFAF680-4295-48BD-B01E-AA0D4C357F5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303240" y="404664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/>
              <a:t>ORGANIGRAMA DEL R. AYUNTAMIENTO DE OCAMPO, COAHUILA DE ZARAGOZA.</a:t>
            </a:r>
          </a:p>
          <a:p>
            <a:pPr algn="ctr"/>
            <a:r>
              <a:rPr lang="es-ES" sz="1600" b="1" dirty="0" smtClean="0"/>
              <a:t>ADMINISTARCIÒN 2014-2017 </a:t>
            </a:r>
            <a:endParaRPr lang="es-ES" sz="1600" b="1" dirty="0"/>
          </a:p>
        </p:txBody>
      </p:sp>
      <p:pic>
        <p:nvPicPr>
          <p:cNvPr id="5" name="4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288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Rectángulo"/>
          <p:cNvSpPr/>
          <p:nvPr/>
        </p:nvSpPr>
        <p:spPr>
          <a:xfrm>
            <a:off x="3419872" y="1412776"/>
            <a:ext cx="2736304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ING. JOSE ALFONSO PECINA MEDRANO</a:t>
            </a:r>
          </a:p>
          <a:p>
            <a:pPr algn="ctr"/>
            <a:r>
              <a:rPr lang="es-E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PRESIDENTE MUNICIPAL</a:t>
            </a:r>
            <a:endParaRPr lang="es-E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0" y="2420888"/>
            <a:ext cx="1152128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C. JORGE DE LA TORRE RAMÌREZ</a:t>
            </a:r>
          </a:p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PRIMER REGIDOR</a:t>
            </a:r>
            <a:endParaRPr lang="es-E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259632" y="2420888"/>
            <a:ext cx="1368152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LIC. ROSA ALEJANDRA CASTRO RIVAS</a:t>
            </a:r>
          </a:p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SEGUNDO REGIDOR</a:t>
            </a:r>
            <a:endParaRPr lang="es-E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699792" y="2420888"/>
            <a:ext cx="1224136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C. MARCO ANTONIO PLATA VILLARREAL</a:t>
            </a:r>
          </a:p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TERCER REGIDOR</a:t>
            </a:r>
            <a:endParaRPr lang="es-E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995936" y="2420888"/>
            <a:ext cx="1296144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C. MARIA ISABEL RAMIREZ CARMONA</a:t>
            </a:r>
          </a:p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CUARTO REGIDOR</a:t>
            </a:r>
            <a:endParaRPr lang="es-E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364088" y="2420888"/>
            <a:ext cx="1224136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LIC. AVILENE ISABEL SOTELO RAMIREZ</a:t>
            </a:r>
          </a:p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QUINTO REGIDOR</a:t>
            </a:r>
            <a:endParaRPr lang="es-E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6660232" y="2420888"/>
            <a:ext cx="1152128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ING. JESUS MARTINEZ RODRIGUEZ </a:t>
            </a:r>
          </a:p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SEXTO REGIDOR</a:t>
            </a:r>
            <a:endParaRPr lang="es-E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884368" y="2420888"/>
            <a:ext cx="1259632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C. ISIDRO JAVIER GUAJARDO PINALES</a:t>
            </a:r>
          </a:p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SEPTIMOREGIDOR</a:t>
            </a:r>
            <a:endParaRPr lang="es-E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2843808" y="3284984"/>
            <a:ext cx="1440160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C. IDALIA RODRIGUEZ MALDONADO</a:t>
            </a:r>
          </a:p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SINDICO MUNICIPAL</a:t>
            </a:r>
            <a:endParaRPr lang="es-E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860032" y="3284984"/>
            <a:ext cx="1512168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C. SONIA LUIS GRANADOS MENDOZA</a:t>
            </a:r>
          </a:p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SINDICO FISCALIZADOR</a:t>
            </a:r>
            <a:endParaRPr lang="es-E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1475656" y="4293096"/>
            <a:ext cx="1368152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C. ARNULFO HERNANDEZ ELIZONDO</a:t>
            </a:r>
          </a:p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SECRETARIO DE  AYTO.</a:t>
            </a:r>
            <a:endParaRPr lang="es-E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491880" y="4293096"/>
            <a:ext cx="1296144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ING. FIDENCIO TRINIDAD CEDILLO</a:t>
            </a:r>
          </a:p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TESORERO MUNICIPAL</a:t>
            </a:r>
            <a:endParaRPr lang="es-E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5292080" y="4293096"/>
            <a:ext cx="1440160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LIC. NEREYDA ALMANZA LEIJA</a:t>
            </a:r>
          </a:p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COORDINADOR DE CONTRALORIA Y TESORERIA</a:t>
            </a:r>
            <a:endParaRPr lang="es-E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2987824" y="5445224"/>
            <a:ext cx="1152128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C.P. RAFAEL INFANTE GARCIA</a:t>
            </a:r>
          </a:p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DIR. DESARROLLO RURAL</a:t>
            </a:r>
            <a:endParaRPr lang="es-E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475656" y="5445224"/>
            <a:ext cx="1440160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LIC. AURORA DIAMANTINA CUELLAR HERNANDEZ</a:t>
            </a:r>
          </a:p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DIR. DESARROLLO SOCIAL</a:t>
            </a:r>
            <a:endParaRPr lang="es-E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251520" y="5445224"/>
            <a:ext cx="1152128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LIC. NANCY DELGADO GONZALEZ</a:t>
            </a:r>
          </a:p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DIR. OBRAS PUBLICAS</a:t>
            </a:r>
            <a:endParaRPr lang="es-E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4211960" y="5445224"/>
            <a:ext cx="1080120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C. ISAIAS GARCIA SUAREZ </a:t>
            </a:r>
          </a:p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DIR. DIF MUNICIPAL</a:t>
            </a:r>
            <a:endParaRPr lang="es-E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5364088" y="5445224"/>
            <a:ext cx="1152128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C. MARIA DEL ROSARIO BERNAL RDZ.</a:t>
            </a:r>
          </a:p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DIR. EDUCACION</a:t>
            </a:r>
            <a:endParaRPr lang="es-E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6588224" y="5445224"/>
            <a:ext cx="1224136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C. DORA ALICIA GONZALEZ ZAPATA</a:t>
            </a:r>
          </a:p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DIR. DIF MUNICIPAL</a:t>
            </a:r>
          </a:p>
          <a:p>
            <a:pPr algn="ctr"/>
            <a:endParaRPr lang="es-E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7884368" y="5445224"/>
            <a:ext cx="1152128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C. ANTONIA JUAREZ DE LA TRINIDAD</a:t>
            </a:r>
          </a:p>
          <a:p>
            <a:pPr algn="ctr"/>
            <a:r>
              <a:rPr lang="es-E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DIR. SEGURIDAD </a:t>
            </a:r>
            <a:endParaRPr lang="es-E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6660232" y="1556792"/>
            <a:ext cx="1800200" cy="5760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PROFRA. VERONICA HERRERA ARRELLIN</a:t>
            </a:r>
          </a:p>
          <a:p>
            <a:pPr algn="ctr"/>
            <a:r>
              <a:rPr lang="es-ES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PRESIDENTA DIF MUNICIPAL</a:t>
            </a:r>
            <a:endParaRPr lang="es-ES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29 Conector recto"/>
          <p:cNvCxnSpPr>
            <a:stCxn id="6" idx="3"/>
            <a:endCxn id="28" idx="1"/>
          </p:cNvCxnSpPr>
          <p:nvPr/>
        </p:nvCxnSpPr>
        <p:spPr>
          <a:xfrm>
            <a:off x="6156176" y="1700808"/>
            <a:ext cx="504056" cy="144016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6" idx="2"/>
          </p:cNvCxnSpPr>
          <p:nvPr/>
        </p:nvCxnSpPr>
        <p:spPr>
          <a:xfrm>
            <a:off x="4788024" y="1988840"/>
            <a:ext cx="0" cy="28803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179512" y="2276872"/>
            <a:ext cx="835292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179512" y="2276872"/>
            <a:ext cx="0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45 Conector recto"/>
          <p:cNvCxnSpPr>
            <a:endCxn id="15" idx="0"/>
          </p:cNvCxnSpPr>
          <p:nvPr/>
        </p:nvCxnSpPr>
        <p:spPr>
          <a:xfrm flipH="1">
            <a:off x="8514184" y="2276872"/>
            <a:ext cx="18256" cy="14401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3995936" y="2276872"/>
            <a:ext cx="0" cy="100811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5364088" y="2276872"/>
            <a:ext cx="0" cy="100811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1187624" y="2276872"/>
            <a:ext cx="0" cy="288032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1187624" y="4077072"/>
            <a:ext cx="5112568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>
            <a:endCxn id="19" idx="0"/>
          </p:cNvCxnSpPr>
          <p:nvPr/>
        </p:nvCxnSpPr>
        <p:spPr>
          <a:xfrm>
            <a:off x="4139952" y="4077072"/>
            <a:ext cx="0" cy="216024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6300192" y="4077072"/>
            <a:ext cx="0" cy="216024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2123728" y="4077072"/>
            <a:ext cx="0" cy="216024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>
            <a:off x="1187624" y="5157192"/>
            <a:ext cx="6984776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187624" y="5157192"/>
            <a:ext cx="0" cy="28803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>
            <a:off x="2267744" y="5157192"/>
            <a:ext cx="0" cy="28803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563888" y="5157192"/>
            <a:ext cx="0" cy="28803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40152" y="5157192"/>
            <a:ext cx="0" cy="28803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4860032" y="5157192"/>
            <a:ext cx="0" cy="28803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7164288" y="5157192"/>
            <a:ext cx="0" cy="28803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8172400" y="5157192"/>
            <a:ext cx="0" cy="28803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118</TotalTime>
  <Words>194</Words>
  <Application>Microsoft Office PowerPoint</Application>
  <PresentationFormat>Presentación en pantalla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Mirador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Cliente</dc:creator>
  <cp:lastModifiedBy>Cliente</cp:lastModifiedBy>
  <cp:revision>13</cp:revision>
  <dcterms:created xsi:type="dcterms:W3CDTF">2014-04-03T17:35:20Z</dcterms:created>
  <dcterms:modified xsi:type="dcterms:W3CDTF">2014-04-03T21:07:57Z</dcterms:modified>
</cp:coreProperties>
</file>