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2AD9C1-75EF-4FE8-832F-FBFF6CEB6E5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FAF680-4295-48BD-B01E-AA0D4C357F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03240" y="40466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ORGANIGRAMA DEL R. AYUNTAMIENTO DE OCAMPO, COAHUILA DE ZARAGOZA.</a:t>
            </a:r>
          </a:p>
          <a:p>
            <a:pPr algn="ctr"/>
            <a:r>
              <a:rPr lang="es-ES" sz="1600" b="1" dirty="0" smtClean="0"/>
              <a:t>ADMINISTARCIÒN 2014-2017 </a:t>
            </a:r>
            <a:endParaRPr lang="es-ES" sz="1600" b="1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2288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419872" y="1412776"/>
            <a:ext cx="273630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JOSE ALFONSO PECINA MEDRANO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PRESIDENTE MUNICIPAL</a:t>
            </a:r>
            <a:endParaRPr lang="es-E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2420888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JORGE DE LA TORRE RAMÌREZ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59632" y="2420888"/>
            <a:ext cx="136815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ROSA ALEJANDRA CASTRO RIVAS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SEGUNDO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699792" y="2420888"/>
            <a:ext cx="12241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MARCO ANTONIO PLATA VILLARREAL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TERCER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95936" y="2420888"/>
            <a:ext cx="129614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MARIA ISABEL RAMIREZ CARMONA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CUARTO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64088" y="2420888"/>
            <a:ext cx="12241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AVILENE ISABEL SOTELO RAMIREZ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QUINTO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660232" y="2420888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JESUS MARTINEZ RODRIGUEZ 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SEXTO 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884368" y="2420888"/>
            <a:ext cx="125963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ISIDRO JAVIER GUAJARDO PINALES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SEPTIMOREGIDOR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843808" y="3284984"/>
            <a:ext cx="144016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IDALIA RODRIGUEZ MALDONADO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SINDICO MUNICIPAL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860032" y="3284984"/>
            <a:ext cx="151216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SONIA LUIS GRANADOS MENDOZA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SINDICO FISCALIZADOR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475656" y="4293096"/>
            <a:ext cx="136815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ARNULFO HERNANDEZ ELIZONDO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SECRETARIO DE  AYTO.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491880" y="4293096"/>
            <a:ext cx="129614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FIDENCIO TRINIDAD CEDILLO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TESORERO MUNICIPAL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292080" y="4293096"/>
            <a:ext cx="144016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NEREYDA ALMANZA LEIJA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COORDINADOR DE CONTRALORIA Y TESORERIA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987824" y="5445224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C.P. RAFAEL INFANTE GARCIA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DESARROLLO RURAL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475656" y="5445224"/>
            <a:ext cx="144016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AURORA DIAMANTINA CUELLAR HERNANDEZ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DESARROLLO SOCIAL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51520" y="5445224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NANCY DELGADO GONZALEZ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OBRAS PUBLICAS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211960" y="5445224"/>
            <a:ext cx="108012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ISAIAS GARCIA SUAREZ 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DIF MUNICIPAL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364088" y="5445224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MARIA DEL ROSARIO BERNAL RDZ.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EDUCACION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588224" y="5445224"/>
            <a:ext cx="12241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DORA ALICIA GONZALEZ ZAPATA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DIF MUNICIPAL</a:t>
            </a:r>
          </a:p>
          <a:p>
            <a:pPr algn="ctr"/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884368" y="5445224"/>
            <a:ext cx="11521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ANTONIA JUAREZ DE LA TRINIDAD</a:t>
            </a:r>
          </a:p>
          <a:p>
            <a:pPr algn="ctr"/>
            <a:r>
              <a:rPr lang="es-E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DIR. SEGURIDAD </a:t>
            </a:r>
            <a:endParaRPr lang="es-E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6660232" y="1556792"/>
            <a:ext cx="180020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PROFRA. VERONICA HERRERA ARRELLIN</a:t>
            </a:r>
          </a:p>
          <a:p>
            <a:pPr algn="ctr"/>
            <a:r>
              <a:rPr 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PRESIDENTA DIF MUNICIPAL</a:t>
            </a:r>
            <a:endParaRPr 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Conector recto"/>
          <p:cNvCxnSpPr>
            <a:stCxn id="6" idx="3"/>
            <a:endCxn id="28" idx="1"/>
          </p:cNvCxnSpPr>
          <p:nvPr/>
        </p:nvCxnSpPr>
        <p:spPr>
          <a:xfrm>
            <a:off x="6156176" y="1700808"/>
            <a:ext cx="504056" cy="1440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6" idx="2"/>
          </p:cNvCxnSpPr>
          <p:nvPr/>
        </p:nvCxnSpPr>
        <p:spPr>
          <a:xfrm>
            <a:off x="4788024" y="1988840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79512" y="2276872"/>
            <a:ext cx="8352928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79512" y="227687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endCxn id="15" idx="0"/>
          </p:cNvCxnSpPr>
          <p:nvPr/>
        </p:nvCxnSpPr>
        <p:spPr>
          <a:xfrm flipH="1">
            <a:off x="8514184" y="2276872"/>
            <a:ext cx="18256" cy="14401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3995936" y="2276872"/>
            <a:ext cx="0" cy="10081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5364088" y="2276872"/>
            <a:ext cx="0" cy="10081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87624" y="2276872"/>
            <a:ext cx="0" cy="28803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1187624" y="4077072"/>
            <a:ext cx="5112568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endCxn id="19" idx="0"/>
          </p:cNvCxnSpPr>
          <p:nvPr/>
        </p:nvCxnSpPr>
        <p:spPr>
          <a:xfrm>
            <a:off x="4139952" y="4077072"/>
            <a:ext cx="0" cy="21602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300192" y="4077072"/>
            <a:ext cx="0" cy="21602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2123728" y="4077072"/>
            <a:ext cx="0" cy="21602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187624" y="5157192"/>
            <a:ext cx="6984776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1187624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2267744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3563888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940152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860032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7164288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8172400" y="5157192"/>
            <a:ext cx="0" cy="2880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194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Cliente</dc:creator>
  <cp:lastModifiedBy>Cliente</cp:lastModifiedBy>
  <cp:revision>13</cp:revision>
  <dcterms:created xsi:type="dcterms:W3CDTF">2014-04-03T17:35:20Z</dcterms:created>
  <dcterms:modified xsi:type="dcterms:W3CDTF">2014-04-03T21:07:57Z</dcterms:modified>
</cp:coreProperties>
</file>