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letter"/>
  <p:notesSz cx="9296400" cy="7010400"/>
  <p:defaultTextStyle>
    <a:defPPr>
      <a:defRPr lang="es-MX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485" autoAdjust="0"/>
    <p:restoredTop sz="99290" autoAdjust="0"/>
  </p:normalViewPr>
  <p:slideViewPr>
    <p:cSldViewPr>
      <p:cViewPr>
        <p:scale>
          <a:sx n="200" d="100"/>
          <a:sy n="200" d="100"/>
        </p:scale>
        <p:origin x="1620" y="4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1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732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902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153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633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999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271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84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87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17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947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5" indent="0">
              <a:buNone/>
              <a:defRPr sz="2800"/>
            </a:lvl2pPr>
            <a:lvl3pPr marL="914269" indent="0">
              <a:buNone/>
              <a:defRPr sz="2400"/>
            </a:lvl3pPr>
            <a:lvl4pPr marL="1371404" indent="0">
              <a:buNone/>
              <a:defRPr sz="2000"/>
            </a:lvl4pPr>
            <a:lvl5pPr marL="1828539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8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333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rgbClr val="E6EDDA"/>
            </a:gs>
            <a:gs pos="13000">
              <a:schemeClr val="bg1"/>
            </a:gs>
            <a:gs pos="46000">
              <a:srgbClr val="9CB86E"/>
            </a:gs>
            <a:gs pos="71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85692-6C46-4B76-8078-2AE8F3B804F3}" type="datetimeFigureOut">
              <a:rPr lang="es-MX" smtClean="0"/>
              <a:pPr/>
              <a:t>01/07/2016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9C9C-06A7-4B04-B202-F618B25DE02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26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6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1" indent="-342851" algn="l" defTabSz="91426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defTabSz="91426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7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71" indent="-228567" algn="l" defTabSz="91426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6" indent="-228567" algn="l" defTabSz="91426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218949" y="2139821"/>
            <a:ext cx="467647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/>
              <a:t>FECHA DE ACTUALIZACION:</a:t>
            </a:r>
          </a:p>
          <a:p>
            <a:pPr algn="ctr"/>
            <a:endParaRPr lang="es-ES" b="1" dirty="0"/>
          </a:p>
          <a:p>
            <a:pPr algn="ctr"/>
            <a:r>
              <a:rPr lang="es-ES" b="1" u="sng" dirty="0" smtClean="0"/>
              <a:t>Junio </a:t>
            </a:r>
            <a:r>
              <a:rPr lang="es-ES" b="1" u="sng" dirty="0" smtClean="0"/>
              <a:t>2016</a:t>
            </a:r>
          </a:p>
          <a:p>
            <a:pPr algn="ctr"/>
            <a:endParaRPr lang="es-ES" b="1" dirty="0"/>
          </a:p>
          <a:p>
            <a:pPr algn="ctr"/>
            <a:endParaRPr lang="es-ES" b="1" dirty="0" smtClean="0"/>
          </a:p>
          <a:p>
            <a:pPr algn="ctr"/>
            <a:endParaRPr lang="es-ES" b="1" dirty="0" smtClean="0"/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RESPONSABLE DE GENERAR LA INFORMACION: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u="sng" dirty="0" smtClean="0">
                <a:solidFill>
                  <a:schemeClr val="bg1"/>
                </a:solidFill>
              </a:rPr>
              <a:t>ING. JOSE VAZQUEZ CORTEZ</a:t>
            </a:r>
            <a:endParaRPr lang="es-MX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2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95736" y="404664"/>
            <a:ext cx="4809631" cy="830983"/>
          </a:xfrm>
          <a:prstGeom prst="rect">
            <a:avLst/>
          </a:prstGeom>
          <a:noFill/>
        </p:spPr>
        <p:txBody>
          <a:bodyPr wrap="square" lIns="91427" tIns="45713" rIns="91427" bIns="45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ORGANIGRAMA </a:t>
            </a:r>
            <a:r>
              <a:rPr lang="es-ES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DEL AYUNTAMIENTO DE </a:t>
            </a:r>
          </a:p>
          <a:p>
            <a:pPr algn="ctr"/>
            <a:r>
              <a:rPr lang="es-ES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GENERAL CEPEDA, COAHUILA DE ZARAGOZA</a:t>
            </a:r>
            <a:endParaRPr lang="es-ES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ADMINISTRACION </a:t>
            </a:r>
            <a:r>
              <a:rPr lang="es-ES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2014-2017</a:t>
            </a:r>
            <a:endParaRPr lang="es-ES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5" name="74 Imagen" descr="http://upload.wikimedia.org/wikipedia/commons/thumb/2/22/Coat_of_arms,_General_Cepeda_(Coahuila).jpg/200px-Coat_of_arms,_General_Cepeda_(Coahuila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331753"/>
            <a:ext cx="788670" cy="100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32 Grupo"/>
          <p:cNvGrpSpPr/>
          <p:nvPr/>
        </p:nvGrpSpPr>
        <p:grpSpPr>
          <a:xfrm>
            <a:off x="35496" y="1608376"/>
            <a:ext cx="9058072" cy="3764840"/>
            <a:chOff x="35496" y="1104320"/>
            <a:chExt cx="9058072" cy="3764840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4139952" y="3463174"/>
              <a:ext cx="0" cy="90228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5652120" y="3470152"/>
              <a:ext cx="0" cy="376541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48 Conector recto"/>
            <p:cNvCxnSpPr/>
            <p:nvPr/>
          </p:nvCxnSpPr>
          <p:spPr>
            <a:xfrm>
              <a:off x="3635896" y="3470151"/>
              <a:ext cx="0" cy="41837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"/>
            <p:cNvCxnSpPr/>
            <p:nvPr/>
          </p:nvCxnSpPr>
          <p:spPr>
            <a:xfrm>
              <a:off x="2614483" y="3483062"/>
              <a:ext cx="0" cy="41837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>
              <a:off x="323528" y="2023379"/>
              <a:ext cx="0" cy="1729994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rot="5400000">
              <a:off x="5417992" y="456632"/>
              <a:ext cx="0" cy="1836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/>
            <p:cNvCxnSpPr/>
            <p:nvPr/>
          </p:nvCxnSpPr>
          <p:spPr>
            <a:xfrm flipH="1">
              <a:off x="2193258" y="2025520"/>
              <a:ext cx="102855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Conector recto"/>
            <p:cNvCxnSpPr/>
            <p:nvPr/>
          </p:nvCxnSpPr>
          <p:spPr>
            <a:xfrm>
              <a:off x="4860032" y="2493572"/>
              <a:ext cx="0" cy="4754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30 Conector recto"/>
            <p:cNvCxnSpPr/>
            <p:nvPr/>
          </p:nvCxnSpPr>
          <p:spPr>
            <a:xfrm>
              <a:off x="3220442" y="1249153"/>
              <a:ext cx="1371" cy="22339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3 Rectángulo redondeado"/>
            <p:cNvSpPr/>
            <p:nvPr/>
          </p:nvSpPr>
          <p:spPr>
            <a:xfrm>
              <a:off x="1994955" y="1104320"/>
              <a:ext cx="2522983" cy="524480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s-ES" sz="10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s-ES" sz="1000" b="1" dirty="0" smtClean="0">
                  <a:solidFill>
                    <a:schemeClr val="bg1"/>
                  </a:solidFill>
                </a:rPr>
                <a:t>PRESIDENTE </a:t>
              </a:r>
              <a:r>
                <a:rPr lang="es-ES" sz="1000" b="1" dirty="0">
                  <a:solidFill>
                    <a:schemeClr val="bg1"/>
                  </a:solidFill>
                </a:rPr>
                <a:t>MUNICIPAL</a:t>
              </a:r>
            </a:p>
            <a:p>
              <a:pPr algn="ctr"/>
              <a:r>
                <a:rPr lang="es-ES" sz="1000" b="1" dirty="0" smtClean="0">
                  <a:solidFill>
                    <a:schemeClr val="bg1"/>
                  </a:solidFill>
                </a:rPr>
                <a:t>C</a:t>
              </a:r>
              <a:r>
                <a:rPr lang="es-ES" sz="1000" b="1" dirty="0">
                  <a:solidFill>
                    <a:schemeClr val="bg1"/>
                  </a:solidFill>
                </a:rPr>
                <a:t>. </a:t>
              </a:r>
              <a:r>
                <a:rPr lang="es-ES" sz="1000" b="1" dirty="0" smtClean="0">
                  <a:solidFill>
                    <a:schemeClr val="bg1"/>
                  </a:solidFill>
                </a:rPr>
                <a:t>RODOLFO ZAMORA RODRIGUEZ</a:t>
              </a:r>
            </a:p>
            <a:p>
              <a:pPr algn="ctr"/>
              <a:r>
                <a:rPr lang="es-ES" sz="1000" b="1" dirty="0" smtClean="0">
                  <a:solidFill>
                    <a:schemeClr val="bg1"/>
                  </a:solidFill>
                </a:rPr>
                <a:t>EM13262</a:t>
              </a:r>
            </a:p>
            <a:p>
              <a:pPr algn="ctr"/>
              <a:endParaRPr lang="es-E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5 Rectángulo redondeado"/>
            <p:cNvSpPr/>
            <p:nvPr/>
          </p:nvSpPr>
          <p:spPr>
            <a:xfrm>
              <a:off x="35496" y="3753373"/>
              <a:ext cx="899592" cy="32369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MX" sz="500" b="1" dirty="0" smtClean="0">
                  <a:solidFill>
                    <a:schemeClr val="tx1"/>
                  </a:solidFill>
                </a:rPr>
                <a:t>SUB DIRECCION </a:t>
              </a:r>
              <a:r>
                <a:rPr lang="es-MX" sz="500" b="1" dirty="0">
                  <a:solidFill>
                    <a:schemeClr val="tx1"/>
                  </a:solidFill>
                </a:rPr>
                <a:t>DIF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PROFRA. MA. DEL ROSARIO CEPEDA RAMOS</a:t>
              </a:r>
            </a:p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EM13275</a:t>
              </a:r>
              <a:endParaRPr lang="es-MX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6 Rectángulo redondeado"/>
            <p:cNvSpPr/>
            <p:nvPr/>
          </p:nvSpPr>
          <p:spPr>
            <a:xfrm>
              <a:off x="3163200" y="3753374"/>
              <a:ext cx="904744" cy="39570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MX" sz="500" b="1" dirty="0">
                  <a:solidFill>
                    <a:schemeClr val="tx1"/>
                  </a:solidFill>
                </a:rPr>
                <a:t>DELEGACION DE SEGURIDAD </a:t>
              </a:r>
              <a:r>
                <a:rPr lang="es-MX" sz="500" b="1" dirty="0" smtClean="0">
                  <a:solidFill>
                    <a:schemeClr val="tx1"/>
                  </a:solidFill>
                </a:rPr>
                <a:t>PUBLICA</a:t>
              </a:r>
            </a:p>
            <a:p>
              <a:pPr algn="ctr"/>
              <a:r>
                <a:rPr lang="es-MX" sz="500" b="1" dirty="0" smtClean="0">
                  <a:solidFill>
                    <a:schemeClr val="tx1"/>
                  </a:solidFill>
                </a:rPr>
                <a:t>AGENTE. JUAN MIGUEL ESCALANTE SOLIS </a:t>
              </a:r>
            </a:p>
            <a:p>
              <a:pPr algn="ctr"/>
              <a:r>
                <a:rPr lang="es-MX" sz="500" b="1" dirty="0" smtClean="0">
                  <a:solidFill>
                    <a:schemeClr val="tx1"/>
                  </a:solidFill>
                </a:rPr>
                <a:t>EM13389</a:t>
              </a:r>
              <a:endParaRPr lang="es-MX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9 Rectángulo redondeado"/>
            <p:cNvSpPr/>
            <p:nvPr/>
          </p:nvSpPr>
          <p:spPr>
            <a:xfrm>
              <a:off x="2123728" y="3753374"/>
              <a:ext cx="968391" cy="32369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MX" sz="500" b="1" dirty="0">
                  <a:solidFill>
                    <a:schemeClr val="tx1"/>
                  </a:solidFill>
                </a:rPr>
                <a:t>CONTRALORIA MUNICIPAL</a:t>
              </a:r>
            </a:p>
            <a:p>
              <a:pPr algn="ctr"/>
              <a:r>
                <a:rPr lang="es-MX" sz="500" b="1" dirty="0" smtClean="0">
                  <a:solidFill>
                    <a:schemeClr val="tx1"/>
                  </a:solidFill>
                </a:rPr>
                <a:t>ING. RAUL HIGINIO MURO MEDINA</a:t>
              </a:r>
            </a:p>
          </p:txBody>
        </p:sp>
        <p:sp>
          <p:nvSpPr>
            <p:cNvPr id="14" name="13 Rectángulo redondeado"/>
            <p:cNvSpPr/>
            <p:nvPr/>
          </p:nvSpPr>
          <p:spPr>
            <a:xfrm>
              <a:off x="5148064" y="3753374"/>
              <a:ext cx="967237" cy="32369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EDUCACIÓN</a:t>
              </a:r>
              <a:r>
                <a:rPr lang="es-ES" sz="500" b="1" dirty="0">
                  <a:solidFill>
                    <a:schemeClr val="tx1"/>
                  </a:solidFill>
                </a:rPr>
                <a:t>, CULTURA Y DEPORTE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PROFR. ROBERTO NIETO HERRERA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EM12976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15 Rectángulo redondeado"/>
            <p:cNvSpPr/>
            <p:nvPr/>
          </p:nvSpPr>
          <p:spPr>
            <a:xfrm>
              <a:off x="220974" y="1809384"/>
              <a:ext cx="1972284" cy="39548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MX" sz="800" b="1" dirty="0">
                  <a:solidFill>
                    <a:schemeClr val="tx1"/>
                  </a:solidFill>
                </a:rPr>
                <a:t>DIRECCION </a:t>
              </a:r>
              <a:r>
                <a:rPr lang="es-MX" sz="800" b="1" dirty="0" smtClean="0">
                  <a:solidFill>
                    <a:schemeClr val="tx1"/>
                  </a:solidFill>
                </a:rPr>
                <a:t>DEL </a:t>
              </a:r>
              <a:r>
                <a:rPr lang="es-MX" sz="800" b="1" dirty="0">
                  <a:solidFill>
                    <a:schemeClr val="tx1"/>
                  </a:solidFill>
                </a:rPr>
                <a:t>DIF</a:t>
              </a:r>
            </a:p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C. JOSEFINA ALEMAN RODRIGUEZ</a:t>
              </a:r>
            </a:p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EM13299</a:t>
              </a:r>
            </a:p>
          </p:txBody>
        </p:sp>
        <p:sp>
          <p:nvSpPr>
            <p:cNvPr id="21" name="20 Rectángulo redondeado"/>
            <p:cNvSpPr/>
            <p:nvPr/>
          </p:nvSpPr>
          <p:spPr>
            <a:xfrm>
              <a:off x="6085745" y="1124744"/>
              <a:ext cx="2590711" cy="223224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1100" b="1" u="sng" dirty="0" smtClean="0">
                  <a:solidFill>
                    <a:schemeClr val="tx1"/>
                  </a:solidFill>
                </a:rPr>
                <a:t>CUERPO EDILICIO</a:t>
              </a:r>
              <a:endParaRPr lang="es-ES" sz="1100" b="1" u="sng" dirty="0">
                <a:solidFill>
                  <a:schemeClr val="tx1"/>
                </a:solidFill>
              </a:endParaRPr>
            </a:p>
            <a:p>
              <a:pPr algn="just"/>
              <a:endParaRPr lang="es-ES" sz="800" b="1" dirty="0">
                <a:solidFill>
                  <a:schemeClr val="tx1"/>
                </a:solidFill>
              </a:endParaRP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LIC. MAYRA VERONICA RAMOS RODRIGUEZ (SINDICO PRIMERO)</a:t>
              </a: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EM13266</a:t>
              </a:r>
              <a:endParaRPr lang="es-ES" sz="600" b="1" dirty="0" smtClean="0">
                <a:solidFill>
                  <a:schemeClr val="tx1"/>
                </a:solidFill>
              </a:endParaRP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C. ARNOLSO SALAS ALEMAN (SINDICO SEGUNDO)</a:t>
              </a: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EM13267</a:t>
              </a: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C</a:t>
              </a:r>
              <a:r>
                <a:rPr lang="es-ES" sz="600" b="1" dirty="0">
                  <a:solidFill>
                    <a:schemeClr val="tx1"/>
                  </a:solidFill>
                </a:rPr>
                <a:t>.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GREGORIO CABRERA CALVILLO </a:t>
              </a:r>
              <a:r>
                <a:rPr lang="es-ES" sz="600" b="1" dirty="0">
                  <a:solidFill>
                    <a:schemeClr val="tx1"/>
                  </a:solidFill>
                </a:rPr>
                <a:t>(1er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REGIDOR)</a:t>
              </a: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EM13318</a:t>
              </a: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C. IMELDA MARINES HERNANDEZ (2° REGIDOR)</a:t>
              </a:r>
            </a:p>
            <a:p>
              <a:pPr algn="just"/>
              <a:r>
                <a:rPr lang="es-ES" sz="600" b="1" dirty="0" smtClean="0">
                  <a:solidFill>
                    <a:schemeClr val="tx1"/>
                  </a:solidFill>
                </a:rPr>
                <a:t>        EM24</a:t>
              </a: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C</a:t>
              </a:r>
              <a:r>
                <a:rPr lang="es-ES" sz="600" b="1" dirty="0">
                  <a:solidFill>
                    <a:schemeClr val="tx1"/>
                  </a:solidFill>
                </a:rPr>
                <a:t>.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JUAN HIPOLITO MORALES (3er REGIDOR)</a:t>
              </a: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EM13297</a:t>
              </a: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C. VERONICA CASTORENA TORRES (4° </a:t>
              </a:r>
              <a:r>
                <a:rPr lang="es-ES" sz="600" b="1" dirty="0">
                  <a:solidFill>
                    <a:schemeClr val="tx1"/>
                  </a:solidFill>
                </a:rPr>
                <a:t>REGIDOR</a:t>
              </a:r>
              <a:r>
                <a:rPr lang="es-ES" sz="600" b="1" dirty="0" smtClean="0">
                  <a:solidFill>
                    <a:schemeClr val="tx1"/>
                  </a:solidFill>
                </a:rPr>
                <a:t>)</a:t>
              </a:r>
              <a:endParaRPr lang="es-ES" sz="600" b="1" dirty="0">
                <a:solidFill>
                  <a:schemeClr val="tx1"/>
                </a:solidFill>
              </a:endParaRP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EM13264</a:t>
              </a:r>
              <a:endParaRPr lang="es-ES" sz="600" b="1" dirty="0" smtClean="0">
                <a:solidFill>
                  <a:schemeClr val="tx1"/>
                </a:solidFill>
              </a:endParaRP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PROFRA. MA. DEL CARMEN HERRERA GONZALEZ (5° REGIDOR)</a:t>
              </a:r>
              <a:endParaRPr lang="es-ES" sz="600" b="1" dirty="0">
                <a:solidFill>
                  <a:schemeClr val="tx1"/>
                </a:solidFill>
              </a:endParaRP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EM13263</a:t>
              </a:r>
              <a:endParaRPr lang="es-ES" sz="600" b="1" dirty="0" smtClean="0">
                <a:solidFill>
                  <a:schemeClr val="tx1"/>
                </a:solidFill>
              </a:endParaRP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C. CELIA MARTINEZ GARZA (6° REGIDOR)</a:t>
              </a:r>
              <a:endParaRPr lang="es-ES" sz="600" b="1" dirty="0">
                <a:solidFill>
                  <a:schemeClr val="tx1"/>
                </a:solidFill>
              </a:endParaRP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EM13387</a:t>
              </a:r>
            </a:p>
            <a:p>
              <a:pPr marL="128708" indent="-128708" algn="just">
                <a:buFont typeface="Arial" pitchFamily="34" charset="0"/>
                <a:buChar char="•"/>
              </a:pPr>
              <a:r>
                <a:rPr lang="es-ES" sz="600" b="1" dirty="0" smtClean="0">
                  <a:solidFill>
                    <a:schemeClr val="tx1"/>
                  </a:solidFill>
                </a:rPr>
                <a:t>LIC</a:t>
              </a:r>
              <a:r>
                <a:rPr lang="es-ES" sz="600" b="1" dirty="0">
                  <a:solidFill>
                    <a:schemeClr val="tx1"/>
                  </a:solidFill>
                </a:rPr>
                <a:t>. </a:t>
              </a:r>
              <a:r>
                <a:rPr lang="es-ES" sz="600" b="1" dirty="0" smtClean="0">
                  <a:solidFill>
                    <a:schemeClr val="tx1"/>
                  </a:solidFill>
                </a:rPr>
                <a:t>JUAN MANUEL VAZQUEZ ALONZO (7° REGIDOR)</a:t>
              </a:r>
            </a:p>
            <a:p>
              <a:pPr algn="just"/>
              <a:r>
                <a:rPr lang="es-ES" sz="600" b="1" dirty="0">
                  <a:solidFill>
                    <a:schemeClr val="tx1"/>
                  </a:solidFill>
                </a:rPr>
                <a:t>        EM13265</a:t>
              </a:r>
              <a:endParaRPr lang="es-MX" sz="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37 Conector recto"/>
            <p:cNvCxnSpPr/>
            <p:nvPr/>
          </p:nvCxnSpPr>
          <p:spPr>
            <a:xfrm flipH="1">
              <a:off x="3221813" y="2509940"/>
              <a:ext cx="162049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>
              <a:off x="1476809" y="3483062"/>
              <a:ext cx="0" cy="40546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4716016" y="3476541"/>
              <a:ext cx="0" cy="41837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54 Conector recto"/>
            <p:cNvCxnSpPr/>
            <p:nvPr/>
          </p:nvCxnSpPr>
          <p:spPr>
            <a:xfrm>
              <a:off x="6588224" y="3483062"/>
              <a:ext cx="0" cy="41837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61 Conector recto"/>
            <p:cNvCxnSpPr/>
            <p:nvPr/>
          </p:nvCxnSpPr>
          <p:spPr>
            <a:xfrm>
              <a:off x="7573690" y="3476541"/>
              <a:ext cx="0" cy="41837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17 Rectángulo redondeado"/>
            <p:cNvSpPr/>
            <p:nvPr/>
          </p:nvSpPr>
          <p:spPr>
            <a:xfrm>
              <a:off x="2340204" y="2973917"/>
              <a:ext cx="1799748" cy="311067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MX" sz="700" b="1" dirty="0" smtClean="0">
                  <a:solidFill>
                    <a:schemeClr val="tx1"/>
                  </a:solidFill>
                </a:rPr>
                <a:t>SECRETARIO </a:t>
              </a:r>
              <a:r>
                <a:rPr lang="es-MX" sz="700" b="1" dirty="0">
                  <a:solidFill>
                    <a:schemeClr val="tx1"/>
                  </a:solidFill>
                </a:rPr>
                <a:t>DEL AYUNTAMIENTO</a:t>
              </a:r>
            </a:p>
            <a:p>
              <a:pPr algn="ctr"/>
              <a:r>
                <a:rPr lang="es-ES" sz="700" b="1" dirty="0" smtClean="0">
                  <a:solidFill>
                    <a:schemeClr val="tx1"/>
                  </a:solidFill>
                </a:rPr>
                <a:t>LIC. JOSÉ ÁNGEL SILLER PUENTE</a:t>
              </a:r>
            </a:p>
            <a:p>
              <a:pPr algn="ctr"/>
              <a:r>
                <a:rPr lang="es-MX" sz="700" b="1" dirty="0" smtClean="0">
                  <a:solidFill>
                    <a:schemeClr val="tx1"/>
                  </a:solidFill>
                </a:rPr>
                <a:t>EM13410</a:t>
              </a:r>
              <a:endParaRPr lang="es-MX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4 Rectángulo redondeado"/>
            <p:cNvSpPr/>
            <p:nvPr/>
          </p:nvSpPr>
          <p:spPr>
            <a:xfrm>
              <a:off x="4211960" y="2969050"/>
              <a:ext cx="1391090" cy="315933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MX" sz="700" b="1" dirty="0" smtClean="0">
                  <a:solidFill>
                    <a:schemeClr val="tx1"/>
                  </a:solidFill>
                </a:rPr>
                <a:t>SECRETARIO TECNICO</a:t>
              </a:r>
              <a:endParaRPr lang="es-MX" sz="700" b="1" dirty="0">
                <a:solidFill>
                  <a:schemeClr val="tx1"/>
                </a:solidFill>
              </a:endParaRPr>
            </a:p>
            <a:p>
              <a:pPr algn="ctr"/>
              <a:r>
                <a:rPr lang="es-MX" sz="700" b="1" dirty="0">
                  <a:solidFill>
                    <a:schemeClr val="tx1"/>
                  </a:solidFill>
                </a:rPr>
                <a:t>ING. </a:t>
              </a:r>
              <a:r>
                <a:rPr lang="es-MX" sz="700" b="1" dirty="0" smtClean="0">
                  <a:solidFill>
                    <a:schemeClr val="tx1"/>
                  </a:solidFill>
                </a:rPr>
                <a:t>JOSE D. VAZQUEZ CORTEZ</a:t>
              </a:r>
            </a:p>
            <a:p>
              <a:pPr algn="ctr"/>
              <a:r>
                <a:rPr lang="es-MX" sz="700" b="1" dirty="0" smtClean="0">
                  <a:solidFill>
                    <a:schemeClr val="tx1"/>
                  </a:solidFill>
                </a:rPr>
                <a:t>EM12742</a:t>
              </a:r>
              <a:endParaRPr lang="es-MX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16 Rectángulo redondeado"/>
            <p:cNvSpPr/>
            <p:nvPr/>
          </p:nvSpPr>
          <p:spPr>
            <a:xfrm>
              <a:off x="1002974" y="3753372"/>
              <a:ext cx="904730" cy="32369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INST. MPAL. DE </a:t>
              </a:r>
              <a:r>
                <a:rPr lang="es-ES" sz="500" b="1" dirty="0">
                  <a:solidFill>
                    <a:schemeClr val="tx1"/>
                  </a:solidFill>
                </a:rPr>
                <a:t>LA MUJER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DRA. </a:t>
              </a:r>
              <a:r>
                <a:rPr lang="es-ES" sz="500" b="1" dirty="0">
                  <a:solidFill>
                    <a:schemeClr val="tx1"/>
                  </a:solidFill>
                </a:rPr>
                <a:t>LUZ </a:t>
              </a:r>
              <a:r>
                <a:rPr lang="es-ES" sz="500" b="1" dirty="0" smtClean="0">
                  <a:solidFill>
                    <a:schemeClr val="tx1"/>
                  </a:solidFill>
                </a:rPr>
                <a:t>MIREYA RENTERIA AMAYA</a:t>
              </a:r>
            </a:p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EM13279</a:t>
              </a:r>
            </a:p>
          </p:txBody>
        </p:sp>
        <p:cxnSp>
          <p:nvCxnSpPr>
            <p:cNvPr id="82" name="81 Conector recto"/>
            <p:cNvCxnSpPr/>
            <p:nvPr/>
          </p:nvCxnSpPr>
          <p:spPr>
            <a:xfrm>
              <a:off x="8637051" y="3483062"/>
              <a:ext cx="0" cy="3407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60 Rectángulo redondeado"/>
            <p:cNvSpPr/>
            <p:nvPr/>
          </p:nvSpPr>
          <p:spPr>
            <a:xfrm>
              <a:off x="8172400" y="3746036"/>
              <a:ext cx="921168" cy="33103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TESORERIA MUNICIPAL</a:t>
              </a:r>
            </a:p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LIC. </a:t>
              </a:r>
              <a:r>
                <a:rPr lang="es-ES" sz="500" b="1" dirty="0" smtClean="0">
                  <a:solidFill>
                    <a:schemeClr val="tx1"/>
                  </a:solidFill>
                </a:rPr>
                <a:t>GLENDA ALEJANDRA ALEMAN CUEVAS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EM12838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11 Rectángulo redondeado"/>
            <p:cNvSpPr/>
            <p:nvPr/>
          </p:nvSpPr>
          <p:spPr>
            <a:xfrm>
              <a:off x="6185396" y="3753373"/>
              <a:ext cx="834876" cy="32369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DESARROLLO </a:t>
              </a:r>
              <a:r>
                <a:rPr lang="es-ES" sz="500" b="1" dirty="0">
                  <a:solidFill>
                    <a:schemeClr val="tx1"/>
                  </a:solidFill>
                </a:rPr>
                <a:t>SOCIAL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ING. JULIO CESAR MORALES NAVARRO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EM12696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7 Rectángulo redondeado"/>
            <p:cNvSpPr/>
            <p:nvPr/>
          </p:nvSpPr>
          <p:spPr>
            <a:xfrm>
              <a:off x="7164288" y="3753373"/>
              <a:ext cx="958108" cy="32369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OBRAS </a:t>
              </a:r>
              <a:r>
                <a:rPr lang="es-ES" sz="500" b="1" dirty="0">
                  <a:solidFill>
                    <a:schemeClr val="tx1"/>
                  </a:solidFill>
                </a:rPr>
                <a:t>PUBLICAS</a:t>
              </a:r>
            </a:p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ARQ. EMMANUEL GERARDO CARRILLO </a:t>
              </a:r>
              <a:r>
                <a:rPr lang="es-ES" sz="500" b="1" dirty="0" smtClean="0">
                  <a:solidFill>
                    <a:schemeClr val="tx1"/>
                  </a:solidFill>
                </a:rPr>
                <a:t>SOTO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EM12706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26 Rectángulo redondeado"/>
            <p:cNvSpPr/>
            <p:nvPr/>
          </p:nvSpPr>
          <p:spPr>
            <a:xfrm>
              <a:off x="4286790" y="3753373"/>
              <a:ext cx="789266" cy="32369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SIMAS</a:t>
              </a:r>
            </a:p>
            <a:p>
              <a:pPr algn="ctr"/>
              <a:r>
                <a:rPr lang="es-ES" sz="500" b="1" dirty="0">
                  <a:solidFill>
                    <a:schemeClr val="tx1"/>
                  </a:solidFill>
                </a:rPr>
                <a:t>ING. JUAN EDUARDO MARÍN </a:t>
              </a:r>
              <a:r>
                <a:rPr lang="es-ES" sz="500" b="1" dirty="0" smtClean="0">
                  <a:solidFill>
                    <a:schemeClr val="tx1"/>
                  </a:solidFill>
                </a:rPr>
                <a:t>CASTILLO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EM13068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8 Rectángulo redondeado"/>
            <p:cNvSpPr/>
            <p:nvPr/>
          </p:nvSpPr>
          <p:spPr>
            <a:xfrm>
              <a:off x="4341661" y="4221088"/>
              <a:ext cx="1094435" cy="28803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DESARROLLO </a:t>
              </a:r>
              <a:r>
                <a:rPr lang="es-ES" sz="500" b="1" dirty="0">
                  <a:solidFill>
                    <a:schemeClr val="tx1"/>
                  </a:solidFill>
                </a:rPr>
                <a:t>RURAL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ING. LUIS E. ALEMAN ESPINOZA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EM12690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70 Rectángulo redondeado"/>
            <p:cNvSpPr/>
            <p:nvPr/>
          </p:nvSpPr>
          <p:spPr>
            <a:xfrm>
              <a:off x="2627784" y="4221088"/>
              <a:ext cx="1349306" cy="37776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TURISMO </a:t>
              </a:r>
              <a:r>
                <a:rPr lang="es-ES" sz="500" b="1" dirty="0" smtClean="0">
                  <a:solidFill>
                    <a:schemeClr val="tx1"/>
                  </a:solidFill>
                </a:rPr>
                <a:t>MUNICIPAL</a:t>
              </a:r>
              <a:endParaRPr lang="es-ES" sz="5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2" name="71 Conector recto"/>
            <p:cNvCxnSpPr/>
            <p:nvPr/>
          </p:nvCxnSpPr>
          <p:spPr>
            <a:xfrm>
              <a:off x="4211960" y="3463174"/>
              <a:ext cx="0" cy="90228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72 Conector recto"/>
            <p:cNvCxnSpPr/>
            <p:nvPr/>
          </p:nvCxnSpPr>
          <p:spPr>
            <a:xfrm flipH="1">
              <a:off x="3977090" y="4361682"/>
              <a:ext cx="16286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73 Conector recto"/>
            <p:cNvCxnSpPr>
              <a:stCxn id="9" idx="1"/>
            </p:cNvCxnSpPr>
            <p:nvPr/>
          </p:nvCxnSpPr>
          <p:spPr>
            <a:xfrm flipH="1">
              <a:off x="4211960" y="4365104"/>
              <a:ext cx="129701" cy="921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77 Rectángulo redondeado"/>
            <p:cNvSpPr/>
            <p:nvPr/>
          </p:nvSpPr>
          <p:spPr>
            <a:xfrm>
              <a:off x="2253429" y="4598848"/>
              <a:ext cx="950419" cy="27031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PROTECCION CIVIL</a:t>
              </a:r>
              <a:endParaRPr lang="es-ES" sz="500" b="1" dirty="0">
                <a:solidFill>
                  <a:schemeClr val="tx1"/>
                </a:solidFill>
              </a:endParaRP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C. ALDO ALEMAN VAZQUEZ</a:t>
              </a:r>
            </a:p>
            <a:p>
              <a:pPr algn="ctr"/>
              <a:r>
                <a:rPr lang="es-MX" sz="500" b="1" dirty="0" smtClean="0">
                  <a:solidFill>
                    <a:schemeClr val="tx1"/>
                  </a:solidFill>
                </a:rPr>
                <a:t>EM13034</a:t>
              </a:r>
              <a:endParaRPr lang="es-MX" sz="500" b="1" dirty="0">
                <a:solidFill>
                  <a:schemeClr val="tx1"/>
                </a:solidFill>
              </a:endParaRPr>
            </a:p>
          </p:txBody>
        </p:sp>
        <p:cxnSp>
          <p:nvCxnSpPr>
            <p:cNvPr id="80" name="79 Conector recto"/>
            <p:cNvCxnSpPr>
              <a:endCxn id="79" idx="3"/>
            </p:cNvCxnSpPr>
            <p:nvPr/>
          </p:nvCxnSpPr>
          <p:spPr>
            <a:xfrm flipH="1" flipV="1">
              <a:off x="1756630" y="4734004"/>
              <a:ext cx="239402" cy="543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80 Conector recto"/>
            <p:cNvCxnSpPr>
              <a:stCxn id="78" idx="1"/>
            </p:cNvCxnSpPr>
            <p:nvPr/>
          </p:nvCxnSpPr>
          <p:spPr>
            <a:xfrm flipH="1">
              <a:off x="2060833" y="4734004"/>
              <a:ext cx="192596" cy="543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82 Conector recto"/>
            <p:cNvCxnSpPr/>
            <p:nvPr/>
          </p:nvCxnSpPr>
          <p:spPr>
            <a:xfrm flipH="1">
              <a:off x="1967754" y="3483062"/>
              <a:ext cx="11958" cy="12509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83 Conector recto"/>
            <p:cNvCxnSpPr/>
            <p:nvPr/>
          </p:nvCxnSpPr>
          <p:spPr>
            <a:xfrm flipH="1">
              <a:off x="2060832" y="3463174"/>
              <a:ext cx="2" cy="127626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"/>
            <p:cNvCxnSpPr/>
            <p:nvPr/>
          </p:nvCxnSpPr>
          <p:spPr>
            <a:xfrm flipH="1">
              <a:off x="1476810" y="3483062"/>
              <a:ext cx="716024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78 Rectángulo redondeado"/>
            <p:cNvSpPr/>
            <p:nvPr/>
          </p:nvSpPr>
          <p:spPr>
            <a:xfrm>
              <a:off x="539552" y="4598848"/>
              <a:ext cx="1217078" cy="27031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JUZGADO MUNICIPAL</a:t>
              </a:r>
              <a:endParaRPr lang="es-ES" sz="500" b="1" dirty="0">
                <a:solidFill>
                  <a:schemeClr val="tx1"/>
                </a:solidFill>
              </a:endParaRP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LIC. JESUS MIGUEL PADILLA ROCHA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EM13362</a:t>
              </a:r>
              <a:endParaRPr lang="es-MX" sz="5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63 Rectángulo redondeado"/>
            <p:cNvSpPr/>
            <p:nvPr/>
          </p:nvSpPr>
          <p:spPr>
            <a:xfrm>
              <a:off x="6228184" y="4365104"/>
              <a:ext cx="1296144" cy="32437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rtlCol="0" anchor="ctr"/>
            <a:lstStyle/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DESARROLLO URBANO Y CATASTRO</a:t>
              </a:r>
              <a:endParaRPr lang="es-ES" sz="500" b="1" dirty="0">
                <a:solidFill>
                  <a:schemeClr val="tx1"/>
                </a:solidFill>
              </a:endParaRP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ING. FCO. JAVIER GUTIERREZ RAMIREZ</a:t>
              </a:r>
            </a:p>
            <a:p>
              <a:pPr algn="ctr"/>
              <a:r>
                <a:rPr lang="es-ES" sz="500" b="1" dirty="0" smtClean="0">
                  <a:solidFill>
                    <a:schemeClr val="tx1"/>
                  </a:solidFill>
                </a:rPr>
                <a:t>EM13351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117" y="3961110"/>
            <a:ext cx="301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55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309</Words>
  <Application>Microsoft Office PowerPoint</Application>
  <PresentationFormat>Carta (216 x 279 mm)</PresentationFormat>
  <Paragraphs>84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PMGC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 D500 MT</dc:creator>
  <cp:lastModifiedBy>SECRETARIA TECNICA</cp:lastModifiedBy>
  <cp:revision>74</cp:revision>
  <cp:lastPrinted>2015-09-03T17:15:16Z</cp:lastPrinted>
  <dcterms:created xsi:type="dcterms:W3CDTF">2012-04-26T18:27:37Z</dcterms:created>
  <dcterms:modified xsi:type="dcterms:W3CDTF">2016-07-01T15:40:19Z</dcterms:modified>
</cp:coreProperties>
</file>