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2" autoAdjust="0"/>
    <p:restoredTop sz="93788" autoAdjust="0"/>
  </p:normalViewPr>
  <p:slideViewPr>
    <p:cSldViewPr>
      <p:cViewPr varScale="1">
        <p:scale>
          <a:sx n="39" d="100"/>
          <a:sy n="39" d="100"/>
        </p:scale>
        <p:origin x="157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D5141327-41A6-489E-ADC8-D25348B6FF1C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2FD2B50F-290A-4CCA-8FB9-2AA3B9EA9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09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2B50F-290A-4CCA-8FB9-2AA3B9EA9CA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40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A32C-1C97-470C-8FCE-C5FFE65CBF03}" type="datetimeFigureOut">
              <a:rPr lang="es-MX" smtClean="0"/>
              <a:pPr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B2B4A-35D8-4A74-B462-D9FD01371F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68045" y="277922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ROBERTO RAMIREZ VILLARREAL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GERENTE ADMINISTRATIVO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436097" y="1700808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ALAN ANTONIO SALDIVAR LIRA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FACTURACION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652120" y="256490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OLGA LETICIA CASTILLO MEDINA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CAJA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63889" y="2420888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CECILIA QUINTANA VELAZQUEZ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AUXILIAR CONTABLE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652120" y="328498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MA DE LOURDES RAMIREZ RODRIGUEZ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CAJA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652120" y="396760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MARICELA GARZA LOPEZ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CAJA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563889" y="580526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DELIA TORRES LOPEZ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RECEPCION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971600" y="148478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JOAQUIN HIGA SALAZAR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JEFE DE CUADRILLA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79512" y="2348880"/>
            <a:ext cx="18002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JUAN JOSE MEDINA ESCALANTE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MANTENIMIENTO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79512" y="3212976"/>
            <a:ext cx="1800200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JORGE PORTILLO FLORES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JOSE RAMON RODRIGUEZ TRUJILLO</a:t>
            </a:r>
            <a:endParaRPr lang="es-MX" sz="1000" b="1" u="sng" dirty="0" smtClean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JOSE LUIS VALADEZ VICTORINO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HECTOR GREGORIO HERNANDEZ BERRA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JUAN JOSE GALLEGOS JIMENEZ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ABEL TORRES LOPEZ</a:t>
            </a: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 JORGE LUIS SANCHEZ BERRELES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JOSE JESUS HERNANDEZ HORTA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b="1" u="sng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 ELIAS JOSUE FLORES</a:t>
            </a:r>
          </a:p>
          <a:p>
            <a:pPr algn="ctr"/>
            <a:endParaRPr lang="es-MX" sz="1000" b="1" u="sng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PERSONAL OPERATIVO</a:t>
            </a: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652120" y="4653136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BRAULIO MARTINEZ ZURITA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CAJA RIO BRAVO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123728" y="3140968"/>
            <a:ext cx="1800200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TOMA LARA MARTINEZ</a:t>
            </a: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FELIPE DE JESUS ALVARADO MORENO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JOSE ALFREDO TOVAR SAUCEDO</a:t>
            </a: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ROGELIO HERNANDEZ TADEO</a:t>
            </a:r>
          </a:p>
          <a:p>
            <a:pPr algn="ctr"/>
            <a:endParaRPr lang="es-MX" sz="1000" b="1" u="sng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BOMBEROS</a:t>
            </a: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 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30" name="29 Conector recto"/>
          <p:cNvCxnSpPr>
            <a:stCxn id="18" idx="2"/>
            <a:endCxn id="19" idx="0"/>
          </p:cNvCxnSpPr>
          <p:nvPr/>
        </p:nvCxnSpPr>
        <p:spPr>
          <a:xfrm>
            <a:off x="107961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angular"/>
          <p:cNvCxnSpPr>
            <a:stCxn id="17" idx="1"/>
            <a:endCxn id="18" idx="0"/>
          </p:cNvCxnSpPr>
          <p:nvPr/>
        </p:nvCxnSpPr>
        <p:spPr>
          <a:xfrm rot="10800000" flipH="1" flipV="1">
            <a:off x="971600" y="1772816"/>
            <a:ext cx="108012" cy="576064"/>
          </a:xfrm>
          <a:prstGeom prst="bentConnector4">
            <a:avLst>
              <a:gd name="adj1" fmla="val -211643"/>
              <a:gd name="adj2" fmla="val 75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angular"/>
          <p:cNvCxnSpPr>
            <a:stCxn id="94" idx="2"/>
            <a:endCxn id="7" idx="0"/>
          </p:cNvCxnSpPr>
          <p:nvPr/>
        </p:nvCxnSpPr>
        <p:spPr>
          <a:xfrm rot="5400000">
            <a:off x="6300193" y="1592797"/>
            <a:ext cx="144016" cy="720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angular"/>
          <p:cNvCxnSpPr>
            <a:stCxn id="94" idx="1"/>
          </p:cNvCxnSpPr>
          <p:nvPr/>
        </p:nvCxnSpPr>
        <p:spPr>
          <a:xfrm rot="10800000" flipV="1">
            <a:off x="4463990" y="1268760"/>
            <a:ext cx="1044115" cy="4320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9" idx="0"/>
          </p:cNvCxnSpPr>
          <p:nvPr/>
        </p:nvCxnSpPr>
        <p:spPr>
          <a:xfrm>
            <a:off x="4463988" y="1700808"/>
            <a:ext cx="1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angular"/>
          <p:cNvCxnSpPr>
            <a:stCxn id="9" idx="3"/>
            <a:endCxn id="20" idx="1"/>
          </p:cNvCxnSpPr>
          <p:nvPr/>
        </p:nvCxnSpPr>
        <p:spPr>
          <a:xfrm>
            <a:off x="5364089" y="2708920"/>
            <a:ext cx="288031" cy="22322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stCxn id="12" idx="1"/>
            <a:endCxn id="12" idx="1"/>
          </p:cNvCxnSpPr>
          <p:nvPr/>
        </p:nvCxnSpPr>
        <p:spPr>
          <a:xfrm>
            <a:off x="3563889" y="60932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angular"/>
          <p:cNvCxnSpPr>
            <a:stCxn id="4" idx="1"/>
            <a:endCxn id="94" idx="1"/>
          </p:cNvCxnSpPr>
          <p:nvPr/>
        </p:nvCxnSpPr>
        <p:spPr>
          <a:xfrm rot="10800000" flipH="1" flipV="1">
            <a:off x="4968044" y="565954"/>
            <a:ext cx="540059" cy="702806"/>
          </a:xfrm>
          <a:prstGeom prst="bentConnector3">
            <a:avLst>
              <a:gd name="adj1" fmla="val -423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angular"/>
          <p:cNvCxnSpPr>
            <a:stCxn id="37" idx="1"/>
            <a:endCxn id="17" idx="0"/>
          </p:cNvCxnSpPr>
          <p:nvPr/>
        </p:nvCxnSpPr>
        <p:spPr>
          <a:xfrm rot="10800000" flipV="1">
            <a:off x="1871700" y="334166"/>
            <a:ext cx="395746" cy="11506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Rectángulo"/>
          <p:cNvSpPr/>
          <p:nvPr/>
        </p:nvSpPr>
        <p:spPr>
          <a:xfrm>
            <a:off x="7308304" y="1628800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C.P. HECTOR RAFAEL DIAZ SANCHEZ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CONTADOR EXTERNO</a:t>
            </a:r>
          </a:p>
        </p:txBody>
      </p:sp>
      <p:cxnSp>
        <p:nvCxnSpPr>
          <p:cNvPr id="90" name="89 Conector angular"/>
          <p:cNvCxnSpPr>
            <a:stCxn id="4" idx="3"/>
            <a:endCxn id="88" idx="0"/>
          </p:cNvCxnSpPr>
          <p:nvPr/>
        </p:nvCxnSpPr>
        <p:spPr>
          <a:xfrm>
            <a:off x="6768245" y="565954"/>
            <a:ext cx="1440159" cy="1062846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 Rectángulo"/>
          <p:cNvSpPr/>
          <p:nvPr/>
        </p:nvSpPr>
        <p:spPr>
          <a:xfrm>
            <a:off x="2267446" y="4613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JUAN SERGIO TAPIA VALADEZ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GERENTE GENERAL</a:t>
            </a:r>
          </a:p>
        </p:txBody>
      </p:sp>
      <p:cxnSp>
        <p:nvCxnSpPr>
          <p:cNvPr id="101" name="Conector angular 100"/>
          <p:cNvCxnSpPr>
            <a:stCxn id="17" idx="3"/>
            <a:endCxn id="21" idx="0"/>
          </p:cNvCxnSpPr>
          <p:nvPr/>
        </p:nvCxnSpPr>
        <p:spPr>
          <a:xfrm>
            <a:off x="2771800" y="1772816"/>
            <a:ext cx="252028" cy="13681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11 Rectángulo"/>
          <p:cNvSpPr/>
          <p:nvPr/>
        </p:nvSpPr>
        <p:spPr>
          <a:xfrm>
            <a:off x="5652120" y="581161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MA. TERESA TAPIA RODRIGUEZ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INTENDENCIA</a:t>
            </a:r>
          </a:p>
        </p:txBody>
      </p:sp>
      <p:cxnSp>
        <p:nvCxnSpPr>
          <p:cNvPr id="69" name="Conector recto 68"/>
          <p:cNvCxnSpPr/>
          <p:nvPr/>
        </p:nvCxnSpPr>
        <p:spPr>
          <a:xfrm>
            <a:off x="5508104" y="28529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>
            <a:off x="5508104" y="35730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5508104" y="42210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9" idx="2"/>
            <a:endCxn id="58" idx="0"/>
          </p:cNvCxnSpPr>
          <p:nvPr/>
        </p:nvCxnSpPr>
        <p:spPr>
          <a:xfrm rot="16200000" flipH="1">
            <a:off x="4100773" y="3360167"/>
            <a:ext cx="2814662" cy="2088231"/>
          </a:xfrm>
          <a:prstGeom prst="bentConnector3">
            <a:avLst>
              <a:gd name="adj1" fmla="val 869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8 Rectángulo"/>
          <p:cNvSpPr/>
          <p:nvPr/>
        </p:nvSpPr>
        <p:spPr>
          <a:xfrm>
            <a:off x="5508104" y="980728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SONIA HERNANDEZ AMAYA </a:t>
            </a:r>
          </a:p>
          <a:p>
            <a:pPr algn="ctr"/>
            <a:r>
              <a:rPr lang="es-MX" sz="1000" b="1" u="sng" dirty="0" smtClean="0">
                <a:solidFill>
                  <a:schemeClr val="tx1"/>
                </a:solidFill>
              </a:rPr>
              <a:t>AUXILIAR ADMINISTRATIVO</a:t>
            </a:r>
          </a:p>
        </p:txBody>
      </p:sp>
      <p:cxnSp>
        <p:nvCxnSpPr>
          <p:cNvPr id="97" name="Conector recto 96"/>
          <p:cNvCxnSpPr/>
          <p:nvPr/>
        </p:nvCxnSpPr>
        <p:spPr>
          <a:xfrm>
            <a:off x="5400093" y="1268760"/>
            <a:ext cx="108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>
            <a:endCxn id="12" idx="0"/>
          </p:cNvCxnSpPr>
          <p:nvPr/>
        </p:nvCxnSpPr>
        <p:spPr>
          <a:xfrm>
            <a:off x="4463988" y="5445224"/>
            <a:ext cx="1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906037" y="391657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001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211035" y="400447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001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453756" y="1340768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002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917252" y="184482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003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5381748" y="2060848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005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7253956" y="194325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004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25164" y="2852936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003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3509540" y="2780928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004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5580112" y="292494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006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5580112" y="364502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006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5597772" y="4319518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006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5597772" y="5013176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006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509540" y="616530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006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580112" y="6165304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007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179512" y="6479758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003</a:t>
            </a:r>
            <a:endParaRPr lang="es-MX" sz="1100" b="1" dirty="0">
              <a:solidFill>
                <a:srgbClr val="FF0000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2069380" y="5229200"/>
            <a:ext cx="91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FF0000"/>
                </a:solidFill>
              </a:rPr>
              <a:t>003</a:t>
            </a:r>
            <a:endParaRPr lang="es-MX" sz="1100" b="1" dirty="0">
              <a:solidFill>
                <a:srgbClr val="FF0000"/>
              </a:solidFill>
            </a:endParaRPr>
          </a:p>
        </p:txBody>
      </p:sp>
      <p:cxnSp>
        <p:nvCxnSpPr>
          <p:cNvPr id="65" name="82 Conector angular"/>
          <p:cNvCxnSpPr>
            <a:stCxn id="37" idx="3"/>
          </p:cNvCxnSpPr>
          <p:nvPr/>
        </p:nvCxnSpPr>
        <p:spPr>
          <a:xfrm>
            <a:off x="4067646" y="334166"/>
            <a:ext cx="707153" cy="2317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79512" y="277922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30/06/2017</a:t>
            </a:r>
          </a:p>
          <a:p>
            <a:r>
              <a:rPr lang="es-MX" sz="1100" dirty="0" smtClean="0"/>
              <a:t>FECHA DE REVISION</a:t>
            </a:r>
            <a:endParaRPr lang="es-MX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152</Words>
  <Application>Microsoft Office PowerPoint</Application>
  <PresentationFormat>Presentación en pantalla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alan2</dc:creator>
  <cp:lastModifiedBy>Microsoft</cp:lastModifiedBy>
  <cp:revision>50</cp:revision>
  <cp:lastPrinted>2016-06-21T14:48:28Z</cp:lastPrinted>
  <dcterms:created xsi:type="dcterms:W3CDTF">2014-06-24T21:28:49Z</dcterms:created>
  <dcterms:modified xsi:type="dcterms:W3CDTF">2017-10-18T16:32:49Z</dcterms:modified>
</cp:coreProperties>
</file>