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315200" cy="96012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2" autoAdjust="0"/>
    <p:restoredTop sz="93788" autoAdjust="0"/>
  </p:normalViewPr>
  <p:slideViewPr>
    <p:cSldViewPr>
      <p:cViewPr varScale="1">
        <p:scale>
          <a:sx n="39" d="100"/>
          <a:sy n="39" d="100"/>
        </p:scale>
        <p:origin x="1578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D5141327-41A6-489E-ADC8-D25348B6FF1C}" type="datetimeFigureOut">
              <a:rPr lang="es-MX" smtClean="0"/>
              <a:t>18/10/2017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2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2FD2B50F-290A-4CCA-8FB9-2AA3B9EA9C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4097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2B50F-290A-4CCA-8FB9-2AA3B9EA9CAB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3403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BA32C-1C97-470C-8FCE-C5FFE65CBF03}" type="datetimeFigureOut">
              <a:rPr lang="es-MX" smtClean="0"/>
              <a:pPr/>
              <a:t>18/10/2017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2B4A-35D8-4A74-B462-D9FD01371F7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BA32C-1C97-470C-8FCE-C5FFE65CBF03}" type="datetimeFigureOut">
              <a:rPr lang="es-MX" smtClean="0"/>
              <a:pPr/>
              <a:t>18/10/2017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2B4A-35D8-4A74-B462-D9FD01371F7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BA32C-1C97-470C-8FCE-C5FFE65CBF03}" type="datetimeFigureOut">
              <a:rPr lang="es-MX" smtClean="0"/>
              <a:pPr/>
              <a:t>18/10/2017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2B4A-35D8-4A74-B462-D9FD01371F7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BA32C-1C97-470C-8FCE-C5FFE65CBF03}" type="datetimeFigureOut">
              <a:rPr lang="es-MX" smtClean="0"/>
              <a:pPr/>
              <a:t>18/10/2017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2B4A-35D8-4A74-B462-D9FD01371F7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BA32C-1C97-470C-8FCE-C5FFE65CBF03}" type="datetimeFigureOut">
              <a:rPr lang="es-MX" smtClean="0"/>
              <a:pPr/>
              <a:t>18/10/2017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2B4A-35D8-4A74-B462-D9FD01371F7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BA32C-1C97-470C-8FCE-C5FFE65CBF03}" type="datetimeFigureOut">
              <a:rPr lang="es-MX" smtClean="0"/>
              <a:pPr/>
              <a:t>18/10/2017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2B4A-35D8-4A74-B462-D9FD01371F7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BA32C-1C97-470C-8FCE-C5FFE65CBF03}" type="datetimeFigureOut">
              <a:rPr lang="es-MX" smtClean="0"/>
              <a:pPr/>
              <a:t>18/10/2017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2B4A-35D8-4A74-B462-D9FD01371F7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BA32C-1C97-470C-8FCE-C5FFE65CBF03}" type="datetimeFigureOut">
              <a:rPr lang="es-MX" smtClean="0"/>
              <a:pPr/>
              <a:t>18/10/2017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2B4A-35D8-4A74-B462-D9FD01371F7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BA32C-1C97-470C-8FCE-C5FFE65CBF03}" type="datetimeFigureOut">
              <a:rPr lang="es-MX" smtClean="0"/>
              <a:pPr/>
              <a:t>18/10/2017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2B4A-35D8-4A74-B462-D9FD01371F7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BA32C-1C97-470C-8FCE-C5FFE65CBF03}" type="datetimeFigureOut">
              <a:rPr lang="es-MX" smtClean="0"/>
              <a:pPr/>
              <a:t>18/10/2017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2B4A-35D8-4A74-B462-D9FD01371F7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BA32C-1C97-470C-8FCE-C5FFE65CBF03}" type="datetimeFigureOut">
              <a:rPr lang="es-MX" smtClean="0"/>
              <a:pPr/>
              <a:t>18/10/2017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2B4A-35D8-4A74-B462-D9FD01371F7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BA32C-1C97-470C-8FCE-C5FFE65CBF03}" type="datetimeFigureOut">
              <a:rPr lang="es-MX" smtClean="0"/>
              <a:pPr/>
              <a:t>18/10/2017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B2B4A-35D8-4A74-B462-D9FD01371F7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968045" y="277922"/>
            <a:ext cx="1800200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ROBERTO RAMIREZ VILLARREAL</a:t>
            </a:r>
          </a:p>
          <a:p>
            <a:pPr algn="ctr"/>
            <a:r>
              <a:rPr lang="es-MX" sz="1000" b="1" u="sng" dirty="0" smtClean="0">
                <a:solidFill>
                  <a:schemeClr val="tx1"/>
                </a:solidFill>
              </a:rPr>
              <a:t>GERENTE ADMINISTRATIVO</a:t>
            </a:r>
          </a:p>
        </p:txBody>
      </p:sp>
      <p:sp>
        <p:nvSpPr>
          <p:cNvPr id="7" name="6 Rectángulo"/>
          <p:cNvSpPr/>
          <p:nvPr/>
        </p:nvSpPr>
        <p:spPr>
          <a:xfrm>
            <a:off x="5436097" y="1700808"/>
            <a:ext cx="1800200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ALAN ANTONIO SALDIVAR LIRA</a:t>
            </a:r>
          </a:p>
          <a:p>
            <a:pPr algn="ctr"/>
            <a:r>
              <a:rPr lang="es-MX" sz="1000" b="1" u="sng" dirty="0" smtClean="0">
                <a:solidFill>
                  <a:schemeClr val="tx1"/>
                </a:solidFill>
              </a:rPr>
              <a:t>FACTURACION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652120" y="2564904"/>
            <a:ext cx="1800200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OLGA LETICIA CASTILLO MEDINA</a:t>
            </a:r>
          </a:p>
          <a:p>
            <a:pPr algn="ctr"/>
            <a:r>
              <a:rPr lang="es-MX" sz="1000" b="1" u="sng" dirty="0" smtClean="0">
                <a:solidFill>
                  <a:schemeClr val="tx1"/>
                </a:solidFill>
              </a:rPr>
              <a:t>CAJA</a:t>
            </a:r>
          </a:p>
          <a:p>
            <a:pPr algn="ctr"/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563889" y="2420888"/>
            <a:ext cx="1800200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CECILIA QUINTANA VELAZQUEZ</a:t>
            </a:r>
          </a:p>
          <a:p>
            <a:pPr algn="ctr"/>
            <a:r>
              <a:rPr lang="es-MX" sz="1000" b="1" u="sng" dirty="0" smtClean="0">
                <a:solidFill>
                  <a:schemeClr val="tx1"/>
                </a:solidFill>
              </a:rPr>
              <a:t>AUXILIAR CONTABLE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652120" y="3284984"/>
            <a:ext cx="1800200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MA DE LOURDES RAMIREZ RODRIGUEZ</a:t>
            </a:r>
          </a:p>
          <a:p>
            <a:pPr algn="ctr"/>
            <a:r>
              <a:rPr lang="es-MX" sz="1000" b="1" u="sng" dirty="0" smtClean="0">
                <a:solidFill>
                  <a:schemeClr val="tx1"/>
                </a:solidFill>
              </a:rPr>
              <a:t>CAJA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5652120" y="3967604"/>
            <a:ext cx="1800200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MARICELA GARZA LOPEZ</a:t>
            </a:r>
          </a:p>
          <a:p>
            <a:pPr algn="ctr"/>
            <a:r>
              <a:rPr lang="es-MX" sz="1000" b="1" u="sng" dirty="0" smtClean="0">
                <a:solidFill>
                  <a:schemeClr val="tx1"/>
                </a:solidFill>
              </a:rPr>
              <a:t>CAJA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3563889" y="5805264"/>
            <a:ext cx="1800200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DELIA TORRES LOPEZ</a:t>
            </a:r>
          </a:p>
          <a:p>
            <a:pPr algn="ctr"/>
            <a:r>
              <a:rPr lang="es-MX" sz="1000" b="1" u="sng" dirty="0" smtClean="0">
                <a:solidFill>
                  <a:schemeClr val="tx1"/>
                </a:solidFill>
              </a:rPr>
              <a:t>RECEPCION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971600" y="1484784"/>
            <a:ext cx="1800200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JOAQUIN HIGA SALAZAR</a:t>
            </a:r>
          </a:p>
          <a:p>
            <a:pPr algn="ctr"/>
            <a:r>
              <a:rPr lang="es-MX" sz="1000" b="1" u="sng" dirty="0" smtClean="0">
                <a:solidFill>
                  <a:schemeClr val="tx1"/>
                </a:solidFill>
              </a:rPr>
              <a:t>JEFE DE CUADRILLA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179512" y="2348880"/>
            <a:ext cx="1800200" cy="7200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JUAN JOSE MEDINA ESCALANTE</a:t>
            </a:r>
          </a:p>
          <a:p>
            <a:pPr algn="ctr"/>
            <a:r>
              <a:rPr lang="es-MX" sz="1000" b="1" u="sng" dirty="0" smtClean="0">
                <a:solidFill>
                  <a:schemeClr val="tx1"/>
                </a:solidFill>
              </a:rPr>
              <a:t>MANTENIMIENTO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179512" y="3212976"/>
            <a:ext cx="1800200" cy="35283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dirty="0" smtClean="0">
              <a:solidFill>
                <a:schemeClr val="tx1"/>
              </a:solidFill>
            </a:endParaRPr>
          </a:p>
          <a:p>
            <a:pPr algn="ctr"/>
            <a:endParaRPr lang="es-MX" sz="1000" dirty="0" smtClean="0">
              <a:solidFill>
                <a:schemeClr val="tx1"/>
              </a:solidFill>
            </a:endParaRPr>
          </a:p>
          <a:p>
            <a:pPr algn="ctr"/>
            <a:endParaRPr lang="es-MX" sz="1000" dirty="0" smtClean="0">
              <a:solidFill>
                <a:schemeClr val="tx1"/>
              </a:solidFill>
            </a:endParaRPr>
          </a:p>
          <a:p>
            <a:pPr algn="ctr"/>
            <a:endParaRPr lang="es-MX" sz="1000" dirty="0" smtClean="0">
              <a:solidFill>
                <a:schemeClr val="tx1"/>
              </a:solidFill>
            </a:endParaRPr>
          </a:p>
          <a:p>
            <a:pPr algn="ctr"/>
            <a:endParaRPr lang="es-MX" sz="1000" dirty="0" smtClean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JORGE PORTILLO FLORES</a:t>
            </a:r>
          </a:p>
          <a:p>
            <a:pPr algn="ctr"/>
            <a:endParaRPr lang="es-MX" sz="1000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JOSE RAMON RODRIGUEZ TRUJILLO</a:t>
            </a:r>
            <a:endParaRPr lang="es-MX" sz="1000" b="1" u="sng" dirty="0" smtClean="0">
              <a:solidFill>
                <a:schemeClr val="tx1"/>
              </a:solidFill>
            </a:endParaRPr>
          </a:p>
          <a:p>
            <a:pPr algn="ctr"/>
            <a:endParaRPr lang="es-MX" sz="1000" dirty="0" smtClean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JOSE LUIS VALADEZ VICTORINO</a:t>
            </a:r>
          </a:p>
          <a:p>
            <a:pPr algn="ctr"/>
            <a:endParaRPr lang="es-MX" sz="1000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HECTOR GREGORIO HERNANDEZ BERRA</a:t>
            </a:r>
          </a:p>
          <a:p>
            <a:pPr algn="ctr"/>
            <a:endParaRPr lang="es-MX" sz="1000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JUAN JOSE GALLEGOS JIMENEZ</a:t>
            </a:r>
          </a:p>
          <a:p>
            <a:pPr algn="ctr"/>
            <a:endParaRPr lang="es-MX" sz="1000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ABEL TORRES LOPEZ</a:t>
            </a:r>
          </a:p>
          <a:p>
            <a:pPr algn="ctr"/>
            <a:endParaRPr lang="es-MX" sz="1000" dirty="0" smtClean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 JORGE LUIS SANCHEZ BERRELES</a:t>
            </a: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JOSE JESUS HERNANDEZ HORTA</a:t>
            </a:r>
            <a:endParaRPr lang="es-MX" sz="1000" dirty="0">
              <a:solidFill>
                <a:schemeClr val="tx1"/>
              </a:solidFill>
            </a:endParaRPr>
          </a:p>
          <a:p>
            <a:pPr algn="ctr"/>
            <a:endParaRPr lang="es-MX" sz="1000" b="1" u="sng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 ELIAS JOSUE FLORES</a:t>
            </a:r>
          </a:p>
          <a:p>
            <a:pPr algn="ctr"/>
            <a:endParaRPr lang="es-MX" sz="1000" b="1" u="sng" dirty="0" smtClean="0">
              <a:solidFill>
                <a:schemeClr val="tx1"/>
              </a:solidFill>
            </a:endParaRPr>
          </a:p>
          <a:p>
            <a:pPr algn="ctr"/>
            <a:r>
              <a:rPr lang="es-MX" sz="1000" b="1" u="sng" dirty="0" smtClean="0">
                <a:solidFill>
                  <a:schemeClr val="tx1"/>
                </a:solidFill>
              </a:rPr>
              <a:t>PERSONAL OPERATIVO</a:t>
            </a:r>
          </a:p>
          <a:p>
            <a:pPr algn="ctr"/>
            <a:endParaRPr lang="es-MX" sz="1000" dirty="0" smtClean="0">
              <a:solidFill>
                <a:schemeClr val="tx1"/>
              </a:solidFill>
            </a:endParaRPr>
          </a:p>
          <a:p>
            <a:pPr algn="ctr"/>
            <a:endParaRPr lang="es-MX" sz="1000" dirty="0">
              <a:solidFill>
                <a:schemeClr val="tx1"/>
              </a:solidFill>
            </a:endParaRPr>
          </a:p>
          <a:p>
            <a:pPr algn="ctr"/>
            <a:endParaRPr lang="es-MX" sz="1000" dirty="0" smtClean="0">
              <a:solidFill>
                <a:schemeClr val="tx1"/>
              </a:solidFill>
            </a:endParaRPr>
          </a:p>
          <a:p>
            <a:pPr algn="ctr"/>
            <a:endParaRPr lang="es-MX" sz="1000" dirty="0">
              <a:solidFill>
                <a:schemeClr val="tx1"/>
              </a:solidFill>
            </a:endParaRPr>
          </a:p>
          <a:p>
            <a:pPr algn="ctr"/>
            <a:endParaRPr lang="es-MX" sz="1000" dirty="0" smtClean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 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5652120" y="4653136"/>
            <a:ext cx="1800200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BRAULIO MARTINEZ ZURITA</a:t>
            </a:r>
          </a:p>
          <a:p>
            <a:pPr algn="ctr"/>
            <a:r>
              <a:rPr lang="es-MX" sz="1000" b="1" u="sng" dirty="0" smtClean="0">
                <a:solidFill>
                  <a:schemeClr val="tx1"/>
                </a:solidFill>
              </a:rPr>
              <a:t>CAJA RIO BRAVO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2123728" y="3140968"/>
            <a:ext cx="1800200" cy="2304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dirty="0" smtClean="0">
              <a:solidFill>
                <a:schemeClr val="tx1"/>
              </a:solidFill>
            </a:endParaRPr>
          </a:p>
          <a:p>
            <a:pPr algn="ctr"/>
            <a:endParaRPr lang="es-MX" sz="1000" dirty="0">
              <a:solidFill>
                <a:schemeClr val="tx1"/>
              </a:solidFill>
            </a:endParaRPr>
          </a:p>
          <a:p>
            <a:pPr algn="ctr"/>
            <a:endParaRPr lang="es-MX" sz="1000" dirty="0" smtClean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TOMA LARA MARTINEZ</a:t>
            </a:r>
          </a:p>
          <a:p>
            <a:pPr algn="ctr"/>
            <a:endParaRPr lang="es-MX" sz="1000" dirty="0" smtClean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FELIPE DE JESUS ALVARADO MORENO</a:t>
            </a:r>
          </a:p>
          <a:p>
            <a:pPr algn="ctr"/>
            <a:endParaRPr lang="es-MX" sz="1000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JOSE ALFREDO TOVAR SAUCEDO</a:t>
            </a:r>
          </a:p>
          <a:p>
            <a:pPr algn="ctr"/>
            <a:endParaRPr lang="es-MX" sz="1000" dirty="0" smtClean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ROGELIO HERNANDEZ TADEO</a:t>
            </a:r>
          </a:p>
          <a:p>
            <a:pPr algn="ctr"/>
            <a:endParaRPr lang="es-MX" sz="1000" b="1" u="sng" dirty="0" smtClean="0">
              <a:solidFill>
                <a:schemeClr val="tx1"/>
              </a:solidFill>
            </a:endParaRPr>
          </a:p>
          <a:p>
            <a:pPr algn="ctr"/>
            <a:r>
              <a:rPr lang="es-MX" sz="1000" b="1" u="sng" dirty="0" smtClean="0">
                <a:solidFill>
                  <a:schemeClr val="tx1"/>
                </a:solidFill>
              </a:rPr>
              <a:t>BOMBEROS</a:t>
            </a:r>
          </a:p>
          <a:p>
            <a:pPr algn="ctr"/>
            <a:endParaRPr lang="es-MX" sz="1000" dirty="0" smtClean="0">
              <a:solidFill>
                <a:schemeClr val="tx1"/>
              </a:solidFill>
            </a:endParaRPr>
          </a:p>
          <a:p>
            <a:pPr algn="ctr"/>
            <a:endParaRPr lang="es-MX" sz="1000" dirty="0">
              <a:solidFill>
                <a:schemeClr val="tx1"/>
              </a:solidFill>
            </a:endParaRPr>
          </a:p>
          <a:p>
            <a:pPr algn="ctr"/>
            <a:endParaRPr lang="es-MX" sz="1000" dirty="0" smtClean="0">
              <a:solidFill>
                <a:schemeClr val="tx1"/>
              </a:solidFill>
            </a:endParaRPr>
          </a:p>
          <a:p>
            <a:pPr algn="ctr"/>
            <a:endParaRPr lang="es-MX" sz="1000" dirty="0">
              <a:solidFill>
                <a:schemeClr val="tx1"/>
              </a:solidFill>
            </a:endParaRPr>
          </a:p>
          <a:p>
            <a:pPr algn="ctr"/>
            <a:endParaRPr lang="es-MX" sz="1000" dirty="0" smtClean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 </a:t>
            </a:r>
            <a:endParaRPr lang="es-MX" sz="1000" dirty="0">
              <a:solidFill>
                <a:schemeClr val="tx1"/>
              </a:solidFill>
            </a:endParaRPr>
          </a:p>
        </p:txBody>
      </p:sp>
      <p:cxnSp>
        <p:nvCxnSpPr>
          <p:cNvPr id="30" name="29 Conector recto"/>
          <p:cNvCxnSpPr>
            <a:stCxn id="18" idx="2"/>
            <a:endCxn id="19" idx="0"/>
          </p:cNvCxnSpPr>
          <p:nvPr/>
        </p:nvCxnSpPr>
        <p:spPr>
          <a:xfrm>
            <a:off x="1079612" y="306896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angular"/>
          <p:cNvCxnSpPr>
            <a:stCxn id="17" idx="1"/>
            <a:endCxn id="18" idx="0"/>
          </p:cNvCxnSpPr>
          <p:nvPr/>
        </p:nvCxnSpPr>
        <p:spPr>
          <a:xfrm rot="10800000" flipH="1" flipV="1">
            <a:off x="971600" y="1772816"/>
            <a:ext cx="108012" cy="576064"/>
          </a:xfrm>
          <a:prstGeom prst="bentConnector4">
            <a:avLst>
              <a:gd name="adj1" fmla="val -211643"/>
              <a:gd name="adj2" fmla="val 75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angular"/>
          <p:cNvCxnSpPr>
            <a:stCxn id="94" idx="2"/>
            <a:endCxn id="7" idx="0"/>
          </p:cNvCxnSpPr>
          <p:nvPr/>
        </p:nvCxnSpPr>
        <p:spPr>
          <a:xfrm rot="5400000">
            <a:off x="6300193" y="1592797"/>
            <a:ext cx="144016" cy="7200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angular"/>
          <p:cNvCxnSpPr>
            <a:stCxn id="94" idx="1"/>
          </p:cNvCxnSpPr>
          <p:nvPr/>
        </p:nvCxnSpPr>
        <p:spPr>
          <a:xfrm rot="10800000" flipV="1">
            <a:off x="4463990" y="1268760"/>
            <a:ext cx="1044115" cy="43204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>
            <a:endCxn id="9" idx="0"/>
          </p:cNvCxnSpPr>
          <p:nvPr/>
        </p:nvCxnSpPr>
        <p:spPr>
          <a:xfrm>
            <a:off x="4463988" y="1700808"/>
            <a:ext cx="1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angular"/>
          <p:cNvCxnSpPr>
            <a:stCxn id="9" idx="3"/>
            <a:endCxn id="20" idx="1"/>
          </p:cNvCxnSpPr>
          <p:nvPr/>
        </p:nvCxnSpPr>
        <p:spPr>
          <a:xfrm>
            <a:off x="5364089" y="2708920"/>
            <a:ext cx="288031" cy="223224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75 Conector recto"/>
          <p:cNvCxnSpPr>
            <a:stCxn id="12" idx="1"/>
            <a:endCxn id="12" idx="1"/>
          </p:cNvCxnSpPr>
          <p:nvPr/>
        </p:nvCxnSpPr>
        <p:spPr>
          <a:xfrm>
            <a:off x="3563889" y="609329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angular"/>
          <p:cNvCxnSpPr>
            <a:stCxn id="4" idx="1"/>
            <a:endCxn id="94" idx="1"/>
          </p:cNvCxnSpPr>
          <p:nvPr/>
        </p:nvCxnSpPr>
        <p:spPr>
          <a:xfrm rot="10800000" flipH="1" flipV="1">
            <a:off x="4968044" y="565954"/>
            <a:ext cx="540059" cy="702806"/>
          </a:xfrm>
          <a:prstGeom prst="bentConnector3">
            <a:avLst>
              <a:gd name="adj1" fmla="val -4232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85 Conector angular"/>
          <p:cNvCxnSpPr>
            <a:stCxn id="37" idx="1"/>
            <a:endCxn id="17" idx="0"/>
          </p:cNvCxnSpPr>
          <p:nvPr/>
        </p:nvCxnSpPr>
        <p:spPr>
          <a:xfrm rot="10800000" flipV="1">
            <a:off x="1871700" y="334166"/>
            <a:ext cx="395746" cy="115061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87 Rectángulo"/>
          <p:cNvSpPr/>
          <p:nvPr/>
        </p:nvSpPr>
        <p:spPr>
          <a:xfrm>
            <a:off x="7308304" y="1628800"/>
            <a:ext cx="1800200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C.P. HECTOR RAFAEL DIAZ SANCHEZ</a:t>
            </a:r>
          </a:p>
          <a:p>
            <a:pPr algn="ctr"/>
            <a:r>
              <a:rPr lang="es-MX" sz="1000" b="1" u="sng" dirty="0" smtClean="0">
                <a:solidFill>
                  <a:schemeClr val="tx1"/>
                </a:solidFill>
              </a:rPr>
              <a:t>CONTADOR EXTERNO</a:t>
            </a:r>
          </a:p>
        </p:txBody>
      </p:sp>
      <p:cxnSp>
        <p:nvCxnSpPr>
          <p:cNvPr id="90" name="89 Conector angular"/>
          <p:cNvCxnSpPr>
            <a:stCxn id="4" idx="3"/>
            <a:endCxn id="88" idx="0"/>
          </p:cNvCxnSpPr>
          <p:nvPr/>
        </p:nvCxnSpPr>
        <p:spPr>
          <a:xfrm>
            <a:off x="6768245" y="565954"/>
            <a:ext cx="1440159" cy="1062846"/>
          </a:xfrm>
          <a:prstGeom prst="bentConnector2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 Rectángulo"/>
          <p:cNvSpPr/>
          <p:nvPr/>
        </p:nvSpPr>
        <p:spPr>
          <a:xfrm>
            <a:off x="2267446" y="46134"/>
            <a:ext cx="1800200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JUAN SERGIO TAPIA VALADEZ</a:t>
            </a:r>
          </a:p>
          <a:p>
            <a:pPr algn="ctr"/>
            <a:r>
              <a:rPr lang="es-MX" sz="1000" b="1" u="sng" dirty="0" smtClean="0">
                <a:solidFill>
                  <a:schemeClr val="tx1"/>
                </a:solidFill>
              </a:rPr>
              <a:t>GERENTE GENERAL</a:t>
            </a:r>
          </a:p>
        </p:txBody>
      </p:sp>
      <p:cxnSp>
        <p:nvCxnSpPr>
          <p:cNvPr id="101" name="Conector angular 100"/>
          <p:cNvCxnSpPr>
            <a:stCxn id="17" idx="3"/>
            <a:endCxn id="21" idx="0"/>
          </p:cNvCxnSpPr>
          <p:nvPr/>
        </p:nvCxnSpPr>
        <p:spPr>
          <a:xfrm>
            <a:off x="2771800" y="1772816"/>
            <a:ext cx="252028" cy="136815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11 Rectángulo"/>
          <p:cNvSpPr/>
          <p:nvPr/>
        </p:nvSpPr>
        <p:spPr>
          <a:xfrm>
            <a:off x="5652120" y="5811614"/>
            <a:ext cx="1800200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MA. TERESA TAPIA RODRIGUEZ</a:t>
            </a:r>
          </a:p>
          <a:p>
            <a:pPr algn="ctr"/>
            <a:r>
              <a:rPr lang="es-MX" sz="1000" b="1" u="sng" dirty="0" smtClean="0">
                <a:solidFill>
                  <a:schemeClr val="tx1"/>
                </a:solidFill>
              </a:rPr>
              <a:t>INTENDENCIA</a:t>
            </a:r>
          </a:p>
        </p:txBody>
      </p:sp>
      <p:cxnSp>
        <p:nvCxnSpPr>
          <p:cNvPr id="69" name="Conector recto 68"/>
          <p:cNvCxnSpPr/>
          <p:nvPr/>
        </p:nvCxnSpPr>
        <p:spPr>
          <a:xfrm>
            <a:off x="5508104" y="2852936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71"/>
          <p:cNvCxnSpPr/>
          <p:nvPr/>
        </p:nvCxnSpPr>
        <p:spPr>
          <a:xfrm>
            <a:off x="5508104" y="3573016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73"/>
          <p:cNvCxnSpPr/>
          <p:nvPr/>
        </p:nvCxnSpPr>
        <p:spPr>
          <a:xfrm>
            <a:off x="5508104" y="4221088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angular 79"/>
          <p:cNvCxnSpPr>
            <a:stCxn id="9" idx="2"/>
            <a:endCxn id="58" idx="0"/>
          </p:cNvCxnSpPr>
          <p:nvPr/>
        </p:nvCxnSpPr>
        <p:spPr>
          <a:xfrm rot="16200000" flipH="1">
            <a:off x="4100773" y="3360167"/>
            <a:ext cx="2814662" cy="2088231"/>
          </a:xfrm>
          <a:prstGeom prst="bentConnector3">
            <a:avLst>
              <a:gd name="adj1" fmla="val 8691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8 Rectángulo"/>
          <p:cNvSpPr/>
          <p:nvPr/>
        </p:nvSpPr>
        <p:spPr>
          <a:xfrm>
            <a:off x="5508104" y="980728"/>
            <a:ext cx="1800200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SONIA HERNANDEZ AMAYA </a:t>
            </a:r>
          </a:p>
          <a:p>
            <a:pPr algn="ctr"/>
            <a:r>
              <a:rPr lang="es-MX" sz="1000" b="1" u="sng" dirty="0" smtClean="0">
                <a:solidFill>
                  <a:schemeClr val="tx1"/>
                </a:solidFill>
              </a:rPr>
              <a:t>AUXILIAR ADMINISTRATIVO</a:t>
            </a:r>
          </a:p>
        </p:txBody>
      </p:sp>
      <p:cxnSp>
        <p:nvCxnSpPr>
          <p:cNvPr id="97" name="Conector recto 96"/>
          <p:cNvCxnSpPr/>
          <p:nvPr/>
        </p:nvCxnSpPr>
        <p:spPr>
          <a:xfrm>
            <a:off x="5400093" y="1268760"/>
            <a:ext cx="1080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recto 102"/>
          <p:cNvCxnSpPr>
            <a:endCxn id="12" idx="0"/>
          </p:cNvCxnSpPr>
          <p:nvPr/>
        </p:nvCxnSpPr>
        <p:spPr>
          <a:xfrm>
            <a:off x="4463988" y="5445224"/>
            <a:ext cx="1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/>
          <p:cNvSpPr txBox="1"/>
          <p:nvPr/>
        </p:nvSpPr>
        <p:spPr>
          <a:xfrm>
            <a:off x="4906037" y="391657"/>
            <a:ext cx="9184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>
                <a:solidFill>
                  <a:srgbClr val="FF0000"/>
                </a:solidFill>
              </a:rPr>
              <a:t>001</a:t>
            </a:r>
            <a:endParaRPr lang="es-MX" sz="1100" b="1" dirty="0">
              <a:solidFill>
                <a:srgbClr val="FF0000"/>
              </a:solidFill>
            </a:endParaRPr>
          </a:p>
        </p:txBody>
      </p:sp>
      <p:sp>
        <p:nvSpPr>
          <p:cNvPr id="44" name="CuadroTexto 43"/>
          <p:cNvSpPr txBox="1"/>
          <p:nvPr/>
        </p:nvSpPr>
        <p:spPr>
          <a:xfrm>
            <a:off x="2211035" y="400447"/>
            <a:ext cx="9184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>
                <a:solidFill>
                  <a:srgbClr val="FF0000"/>
                </a:solidFill>
              </a:rPr>
              <a:t>001</a:t>
            </a:r>
            <a:endParaRPr lang="es-MX" sz="1100" b="1" dirty="0">
              <a:solidFill>
                <a:srgbClr val="FF0000"/>
              </a:solidFill>
            </a:endParaRPr>
          </a:p>
        </p:txBody>
      </p:sp>
      <p:sp>
        <p:nvSpPr>
          <p:cNvPr id="45" name="CuadroTexto 44"/>
          <p:cNvSpPr txBox="1"/>
          <p:nvPr/>
        </p:nvSpPr>
        <p:spPr>
          <a:xfrm>
            <a:off x="5453756" y="1340768"/>
            <a:ext cx="9184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>
                <a:solidFill>
                  <a:srgbClr val="FF0000"/>
                </a:solidFill>
              </a:rPr>
              <a:t>002</a:t>
            </a:r>
            <a:endParaRPr lang="es-MX" sz="1100" b="1" dirty="0">
              <a:solidFill>
                <a:srgbClr val="FF0000"/>
              </a:solidFill>
            </a:endParaRPr>
          </a:p>
        </p:txBody>
      </p:sp>
      <p:sp>
        <p:nvSpPr>
          <p:cNvPr id="46" name="CuadroTexto 45"/>
          <p:cNvSpPr txBox="1"/>
          <p:nvPr/>
        </p:nvSpPr>
        <p:spPr>
          <a:xfrm>
            <a:off x="917252" y="1844824"/>
            <a:ext cx="9184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>
                <a:solidFill>
                  <a:srgbClr val="FF0000"/>
                </a:solidFill>
              </a:rPr>
              <a:t>003</a:t>
            </a:r>
            <a:endParaRPr lang="es-MX" sz="1100" b="1" dirty="0">
              <a:solidFill>
                <a:srgbClr val="FF0000"/>
              </a:solidFill>
            </a:endParaRPr>
          </a:p>
        </p:txBody>
      </p:sp>
      <p:sp>
        <p:nvSpPr>
          <p:cNvPr id="48" name="CuadroTexto 47"/>
          <p:cNvSpPr txBox="1"/>
          <p:nvPr/>
        </p:nvSpPr>
        <p:spPr>
          <a:xfrm>
            <a:off x="5381748" y="2060848"/>
            <a:ext cx="9184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>
                <a:solidFill>
                  <a:srgbClr val="FF0000"/>
                </a:solidFill>
              </a:rPr>
              <a:t>005</a:t>
            </a:r>
            <a:endParaRPr lang="es-MX" sz="1100" b="1" dirty="0">
              <a:solidFill>
                <a:srgbClr val="FF0000"/>
              </a:solidFill>
            </a:endParaRPr>
          </a:p>
        </p:txBody>
      </p:sp>
      <p:sp>
        <p:nvSpPr>
          <p:cNvPr id="49" name="CuadroTexto 48"/>
          <p:cNvSpPr txBox="1"/>
          <p:nvPr/>
        </p:nvSpPr>
        <p:spPr>
          <a:xfrm>
            <a:off x="7253956" y="1943254"/>
            <a:ext cx="9184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>
                <a:solidFill>
                  <a:srgbClr val="FF0000"/>
                </a:solidFill>
              </a:rPr>
              <a:t>004</a:t>
            </a:r>
            <a:endParaRPr lang="es-MX" sz="1100" b="1" dirty="0">
              <a:solidFill>
                <a:srgbClr val="FF0000"/>
              </a:solidFill>
            </a:endParaRPr>
          </a:p>
        </p:txBody>
      </p:sp>
      <p:sp>
        <p:nvSpPr>
          <p:cNvPr id="50" name="CuadroTexto 49"/>
          <p:cNvSpPr txBox="1"/>
          <p:nvPr/>
        </p:nvSpPr>
        <p:spPr>
          <a:xfrm>
            <a:off x="125164" y="2852936"/>
            <a:ext cx="9184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>
                <a:solidFill>
                  <a:srgbClr val="FF0000"/>
                </a:solidFill>
              </a:rPr>
              <a:t>003</a:t>
            </a:r>
            <a:endParaRPr lang="es-MX" sz="1100" b="1" dirty="0">
              <a:solidFill>
                <a:srgbClr val="FF0000"/>
              </a:solidFill>
            </a:endParaRPr>
          </a:p>
        </p:txBody>
      </p:sp>
      <p:sp>
        <p:nvSpPr>
          <p:cNvPr id="52" name="CuadroTexto 51"/>
          <p:cNvSpPr txBox="1"/>
          <p:nvPr/>
        </p:nvSpPr>
        <p:spPr>
          <a:xfrm>
            <a:off x="3509540" y="2780928"/>
            <a:ext cx="9184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>
                <a:solidFill>
                  <a:srgbClr val="FF0000"/>
                </a:solidFill>
              </a:rPr>
              <a:t>004</a:t>
            </a:r>
            <a:endParaRPr lang="es-MX" sz="1100" b="1" dirty="0">
              <a:solidFill>
                <a:srgbClr val="FF0000"/>
              </a:solidFill>
            </a:endParaRPr>
          </a:p>
        </p:txBody>
      </p:sp>
      <p:sp>
        <p:nvSpPr>
          <p:cNvPr id="53" name="CuadroTexto 52"/>
          <p:cNvSpPr txBox="1"/>
          <p:nvPr/>
        </p:nvSpPr>
        <p:spPr>
          <a:xfrm>
            <a:off x="5580112" y="2924944"/>
            <a:ext cx="9184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>
                <a:solidFill>
                  <a:srgbClr val="FF0000"/>
                </a:solidFill>
              </a:rPr>
              <a:t>006</a:t>
            </a:r>
            <a:endParaRPr lang="es-MX" sz="1100" b="1" dirty="0">
              <a:solidFill>
                <a:srgbClr val="FF0000"/>
              </a:solidFill>
            </a:endParaRPr>
          </a:p>
        </p:txBody>
      </p:sp>
      <p:sp>
        <p:nvSpPr>
          <p:cNvPr id="55" name="CuadroTexto 54"/>
          <p:cNvSpPr txBox="1"/>
          <p:nvPr/>
        </p:nvSpPr>
        <p:spPr>
          <a:xfrm>
            <a:off x="5580112" y="3645024"/>
            <a:ext cx="9184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>
                <a:solidFill>
                  <a:srgbClr val="FF0000"/>
                </a:solidFill>
              </a:rPr>
              <a:t>006</a:t>
            </a:r>
            <a:endParaRPr lang="es-MX" sz="1100" b="1" dirty="0">
              <a:solidFill>
                <a:srgbClr val="FF0000"/>
              </a:solidFill>
            </a:endParaRPr>
          </a:p>
        </p:txBody>
      </p:sp>
      <p:sp>
        <p:nvSpPr>
          <p:cNvPr id="56" name="CuadroTexto 55"/>
          <p:cNvSpPr txBox="1"/>
          <p:nvPr/>
        </p:nvSpPr>
        <p:spPr>
          <a:xfrm>
            <a:off x="5597772" y="4319518"/>
            <a:ext cx="9184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>
                <a:solidFill>
                  <a:srgbClr val="FF0000"/>
                </a:solidFill>
              </a:rPr>
              <a:t>006</a:t>
            </a:r>
            <a:endParaRPr lang="es-MX" sz="1100" b="1" dirty="0">
              <a:solidFill>
                <a:srgbClr val="FF0000"/>
              </a:solidFill>
            </a:endParaRPr>
          </a:p>
        </p:txBody>
      </p:sp>
      <p:sp>
        <p:nvSpPr>
          <p:cNvPr id="59" name="CuadroTexto 58"/>
          <p:cNvSpPr txBox="1"/>
          <p:nvPr/>
        </p:nvSpPr>
        <p:spPr>
          <a:xfrm>
            <a:off x="5597772" y="5013176"/>
            <a:ext cx="9184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>
                <a:solidFill>
                  <a:srgbClr val="FF0000"/>
                </a:solidFill>
              </a:rPr>
              <a:t>006</a:t>
            </a:r>
            <a:endParaRPr lang="es-MX" sz="1100" b="1" dirty="0">
              <a:solidFill>
                <a:srgbClr val="FF0000"/>
              </a:solidFill>
            </a:endParaRPr>
          </a:p>
        </p:txBody>
      </p:sp>
      <p:sp>
        <p:nvSpPr>
          <p:cNvPr id="60" name="CuadroTexto 59"/>
          <p:cNvSpPr txBox="1"/>
          <p:nvPr/>
        </p:nvSpPr>
        <p:spPr>
          <a:xfrm>
            <a:off x="3509540" y="6165304"/>
            <a:ext cx="9184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>
                <a:solidFill>
                  <a:srgbClr val="FF0000"/>
                </a:solidFill>
              </a:rPr>
              <a:t>006</a:t>
            </a:r>
            <a:endParaRPr lang="es-MX" sz="1100" b="1" dirty="0">
              <a:solidFill>
                <a:srgbClr val="FF0000"/>
              </a:solidFill>
            </a:endParaRPr>
          </a:p>
        </p:txBody>
      </p:sp>
      <p:sp>
        <p:nvSpPr>
          <p:cNvPr id="61" name="CuadroTexto 60"/>
          <p:cNvSpPr txBox="1"/>
          <p:nvPr/>
        </p:nvSpPr>
        <p:spPr>
          <a:xfrm>
            <a:off x="5580112" y="6165304"/>
            <a:ext cx="9184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>
                <a:solidFill>
                  <a:srgbClr val="FF0000"/>
                </a:solidFill>
              </a:rPr>
              <a:t>007</a:t>
            </a:r>
            <a:endParaRPr lang="es-MX" sz="1100" b="1" dirty="0">
              <a:solidFill>
                <a:srgbClr val="FF0000"/>
              </a:solidFill>
            </a:endParaRPr>
          </a:p>
        </p:txBody>
      </p:sp>
      <p:sp>
        <p:nvSpPr>
          <p:cNvPr id="62" name="CuadroTexto 61"/>
          <p:cNvSpPr txBox="1"/>
          <p:nvPr/>
        </p:nvSpPr>
        <p:spPr>
          <a:xfrm>
            <a:off x="179512" y="6479758"/>
            <a:ext cx="9184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>
                <a:solidFill>
                  <a:srgbClr val="FF0000"/>
                </a:solidFill>
              </a:rPr>
              <a:t>003</a:t>
            </a:r>
            <a:endParaRPr lang="es-MX" sz="1100" b="1" dirty="0">
              <a:solidFill>
                <a:srgbClr val="FF0000"/>
              </a:solidFill>
            </a:endParaRPr>
          </a:p>
        </p:txBody>
      </p:sp>
      <p:sp>
        <p:nvSpPr>
          <p:cNvPr id="63" name="CuadroTexto 62"/>
          <p:cNvSpPr txBox="1"/>
          <p:nvPr/>
        </p:nvSpPr>
        <p:spPr>
          <a:xfrm>
            <a:off x="2069380" y="5229200"/>
            <a:ext cx="9184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>
                <a:solidFill>
                  <a:srgbClr val="FF0000"/>
                </a:solidFill>
              </a:rPr>
              <a:t>003</a:t>
            </a:r>
            <a:endParaRPr lang="es-MX" sz="1100" b="1" dirty="0">
              <a:solidFill>
                <a:srgbClr val="FF0000"/>
              </a:solidFill>
            </a:endParaRPr>
          </a:p>
        </p:txBody>
      </p:sp>
      <p:cxnSp>
        <p:nvCxnSpPr>
          <p:cNvPr id="65" name="82 Conector angular"/>
          <p:cNvCxnSpPr>
            <a:stCxn id="37" idx="3"/>
          </p:cNvCxnSpPr>
          <p:nvPr/>
        </p:nvCxnSpPr>
        <p:spPr>
          <a:xfrm>
            <a:off x="4067646" y="334166"/>
            <a:ext cx="707153" cy="2317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179512" y="277922"/>
            <a:ext cx="14401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/>
              <a:t>30/06/2017</a:t>
            </a:r>
          </a:p>
          <a:p>
            <a:r>
              <a:rPr lang="es-MX" sz="1100" dirty="0" smtClean="0"/>
              <a:t>FECHA DE REVISION</a:t>
            </a:r>
            <a:endParaRPr lang="es-MX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992</TotalTime>
  <Words>152</Words>
  <Application>Microsoft Office PowerPoint</Application>
  <PresentationFormat>Presentación en pantalla (4:3)</PresentationFormat>
  <Paragraphs>95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alan2</dc:creator>
  <cp:lastModifiedBy>Microsoft</cp:lastModifiedBy>
  <cp:revision>50</cp:revision>
  <cp:lastPrinted>2016-06-21T14:48:28Z</cp:lastPrinted>
  <dcterms:created xsi:type="dcterms:W3CDTF">2014-06-24T21:28:49Z</dcterms:created>
  <dcterms:modified xsi:type="dcterms:W3CDTF">2017-10-18T16:32:49Z</dcterms:modified>
</cp:coreProperties>
</file>