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8556"/>
            <a:ext cx="12192000" cy="160985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SUETSRAT</a:t>
            </a:r>
            <a:r>
              <a:rPr lang="es-MX" dirty="0">
                <a:solidFill>
                  <a:schemeClr val="bg1"/>
                </a:solidFill>
              </a:rPr>
              <a:t/>
            </a:r>
            <a:br>
              <a:rPr lang="es-MX" dirty="0">
                <a:solidFill>
                  <a:schemeClr val="bg1"/>
                </a:solidFill>
              </a:rPr>
            </a:br>
            <a:r>
              <a:rPr lang="es-MX" sz="31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SINDICATO UNICO DE EMPLEADOS Y TRABAJADORES AL SERVICIO DEL R. AYTTO DE TORREON </a:t>
            </a:r>
            <a:endParaRPr lang="es-MX" sz="31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556"/>
            <a:ext cx="793377" cy="1142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50135"/>
              </p:ext>
            </p:extLst>
          </p:nvPr>
        </p:nvGraphicFramePr>
        <p:xfrm>
          <a:off x="968188" y="2002593"/>
          <a:ext cx="10394578" cy="445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97"/>
                <a:gridCol w="1728358"/>
                <a:gridCol w="941568"/>
                <a:gridCol w="2334573"/>
                <a:gridCol w="2271209"/>
                <a:gridCol w="1193973"/>
              </a:tblGrid>
              <a:tr h="40687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CARTERA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TEL-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FOTO</a:t>
                      </a:r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8535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ROSALVA RODRIGUEZ SILERIO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GENERAL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9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ISABEL ACOSTA</a:t>
                      </a:r>
                      <a:r>
                        <a:rPr lang="es-ES_tradnl" sz="1400" b="1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GONZALEZ</a:t>
                      </a:r>
                    </a:p>
                    <a:p>
                      <a:pPr algn="ctr"/>
                      <a:endParaRPr lang="es-MX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 DE ORGANIZACIÓN Y ESTADISTICA</a:t>
                      </a:r>
                    </a:p>
                    <a:p>
                      <a:pPr algn="ctr"/>
                      <a:endParaRPr lang="es-MX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</a:p>
                    <a:p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038407">
                <a:tc>
                  <a:txBody>
                    <a:bodyPr/>
                    <a:lstStyle/>
                    <a:p>
                      <a:pPr lvl="0" algn="ctr" defTabSz="914400">
                        <a:buNone/>
                      </a:pP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ENRIQUE GARCIA CERDA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TRABAJOS  Y CONFLICTOS 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026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LUIS GARZA NAVA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 ACTAS Y ACUERDOS </a:t>
                      </a:r>
                      <a:endParaRPr lang="es-ES_tradnl" sz="14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072" y="2398608"/>
            <a:ext cx="1175694" cy="99318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071" y="3346245"/>
            <a:ext cx="1175695" cy="108426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070" y="4410666"/>
            <a:ext cx="1175694" cy="100565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447" y="5442019"/>
            <a:ext cx="1175694" cy="1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870" y="54885"/>
            <a:ext cx="12192000" cy="1609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SUETSRAT</a:t>
            </a:r>
            <a: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s-MX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SINDICATO UNICO DE EMPLEADOS Y TRABAJADORES AL SERVICIO DEL R. AYTTO DE TORREON </a:t>
            </a:r>
            <a:endParaRPr lang="es-MX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753035" cy="1250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32657"/>
              </p:ext>
            </p:extLst>
          </p:nvPr>
        </p:nvGraphicFramePr>
        <p:xfrm>
          <a:off x="995081" y="1968274"/>
          <a:ext cx="10402556" cy="443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59"/>
                <a:gridCol w="1733759"/>
                <a:gridCol w="1012171"/>
                <a:gridCol w="2261195"/>
                <a:gridCol w="2501767"/>
                <a:gridCol w="1159905"/>
              </a:tblGrid>
              <a:tr h="50535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CARTERA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FOTO</a:t>
                      </a:r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29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HECTOR MARIN GONZALEZ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SRIO DE FINANZAS </a:t>
                      </a:r>
                      <a:endParaRPr lang="es-ES_tradnl" sz="14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364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YUNHUEN SALCEDO LARA 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SRIA.DE PRESTACIONES SOCIALES 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95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RICARDO BOTELLO IBARRA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SRIO DE PRENSA Y PROPAGANDA </a:t>
                      </a:r>
                      <a:endParaRPr lang="es-ES_tradnl" sz="18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55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ABELARDO GARCIA RIVERA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SRIO DE DEPORTES </a:t>
                      </a:r>
                      <a:endParaRPr lang="es-ES_tradnl" sz="14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79" y="2472332"/>
            <a:ext cx="1175695" cy="9668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879" y="3439162"/>
            <a:ext cx="1183776" cy="100964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716" y="4422963"/>
            <a:ext cx="1175695" cy="99267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716" y="5432613"/>
            <a:ext cx="1199939" cy="96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99972"/>
              </p:ext>
            </p:extLst>
          </p:nvPr>
        </p:nvGraphicFramePr>
        <p:xfrm>
          <a:off x="1062318" y="1933782"/>
          <a:ext cx="10273554" cy="349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14"/>
                <a:gridCol w="1768703"/>
                <a:gridCol w="1040348"/>
                <a:gridCol w="2213711"/>
                <a:gridCol w="2467323"/>
                <a:gridCol w="1127655"/>
              </a:tblGrid>
              <a:tr h="48235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CARTERA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FOTO</a:t>
                      </a:r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08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GERARDO HERNANDEZ ADAME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SRIA. DE ACCION POLITICA </a:t>
                      </a:r>
                      <a:endParaRPr lang="es-ES_tradnl" sz="14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39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ROGELIO VAQUERA SAUCEDO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SUPLENTE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094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CESAR ENRIQUE ESPARZA ORTEGA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SUPLENTE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43081"/>
            <a:ext cx="12192000" cy="1609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SUETSRAT</a:t>
            </a:r>
            <a: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s-MX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SINDICATO UNICO DE EMPLEADOS Y TRABAJADORES AL SERVICIO DEL R. AYTTO DE TORREON </a:t>
            </a:r>
            <a:endParaRPr lang="es-MX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40" y="3404689"/>
            <a:ext cx="1159532" cy="96683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40" y="2463979"/>
            <a:ext cx="1159532" cy="92848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39" y="4383742"/>
            <a:ext cx="1121952" cy="9284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" y="1"/>
            <a:ext cx="723123" cy="1264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63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TM02900769[[fn=Retrospección]]</Template>
  <TotalTime>3153</TotalTime>
  <Words>285</Words>
  <Application>Microsoft Office PowerPoint</Application>
  <PresentationFormat>Panorámica</PresentationFormat>
  <Paragraphs>76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Wingdings 2</vt:lpstr>
      <vt:lpstr>HDOfficeLightV0</vt:lpstr>
      <vt:lpstr>SUETSRAT SINDICATO UNICO DE EMPLEADOS Y TRABAJADORES AL SERVICIO DEL R. AYTTO DE TORREON 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SUETSRAT SINDICATO UNICO DE EMPLEADOS Y TRABAJADORES AL SERVICIO DEL R. AYTTO DE TORREON</dc:title>
  <dc:creator>Juan Carlos</dc:creator>
  <cp:lastModifiedBy>Juan Carlos</cp:lastModifiedBy>
  <cp:revision>18</cp:revision>
  <dcterms:created xsi:type="dcterms:W3CDTF">2016-01-20T19:00:02Z</dcterms:created>
  <dcterms:modified xsi:type="dcterms:W3CDTF">2016-04-27T17:55:11Z</dcterms:modified>
</cp:coreProperties>
</file>